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2F8AE9-A3E8-4260-9E06-53D89169C0DF}" v="6" dt="2023-05-26T07:56:51.0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8" d="100"/>
          <a:sy n="118" d="100"/>
        </p:scale>
        <p:origin x="14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片山 伽奈子(KATAYAMA Kanako)" userId="499034cc-f0b0-45e7-877c-535e8516cc91" providerId="ADAL" clId="{A62F8AE9-A3E8-4260-9E06-53D89169C0DF}"/>
    <pc:docChg chg="undo custSel addSld delSld modSld">
      <pc:chgData name="片山 伽奈子(KATAYAMA Kanako)" userId="499034cc-f0b0-45e7-877c-535e8516cc91" providerId="ADAL" clId="{A62F8AE9-A3E8-4260-9E06-53D89169C0DF}" dt="2023-05-26T07:56:51.063" v="10"/>
      <pc:docMkLst>
        <pc:docMk/>
      </pc:docMkLst>
      <pc:sldChg chg="modSp add del mod">
        <pc:chgData name="片山 伽奈子(KATAYAMA Kanako)" userId="499034cc-f0b0-45e7-877c-535e8516cc91" providerId="ADAL" clId="{A62F8AE9-A3E8-4260-9E06-53D89169C0DF}" dt="2023-05-26T07:56:51.063" v="10"/>
        <pc:sldMkLst>
          <pc:docMk/>
          <pc:sldMk cId="1433001887" sldId="260"/>
        </pc:sldMkLst>
        <pc:spChg chg="mod">
          <ac:chgData name="片山 伽奈子(KATAYAMA Kanako)" userId="499034cc-f0b0-45e7-877c-535e8516cc91" providerId="ADAL" clId="{A62F8AE9-A3E8-4260-9E06-53D89169C0DF}" dt="2023-05-26T07:56:51.031" v="9"/>
          <ac:spMkLst>
            <pc:docMk/>
            <pc:sldMk cId="1433001887" sldId="260"/>
            <ac:spMk id="13" creationId="{8CB77002-962F-A146-F19F-DB14AA93970D}"/>
          </ac:spMkLst>
        </pc:spChg>
        <pc:spChg chg="mod">
          <ac:chgData name="片山 伽奈子(KATAYAMA Kanako)" userId="499034cc-f0b0-45e7-877c-535e8516cc91" providerId="ADAL" clId="{A62F8AE9-A3E8-4260-9E06-53D89169C0DF}" dt="2023-05-26T07:56:51.031" v="9"/>
          <ac:spMkLst>
            <pc:docMk/>
            <pc:sldMk cId="1433001887" sldId="260"/>
            <ac:spMk id="15" creationId="{B90D318E-7A79-844B-9CA7-003E99AEF59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7E7E0E-4CAA-73C7-20D2-302D6070C795}"/>
              </a:ext>
            </a:extLst>
          </p:cNvPr>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037D09C-8697-5C41-F420-F7E8B667C287}"/>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C145458-54C7-9120-0C81-994B9CE6FBA2}"/>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5" name="フッター プレースホルダー 4">
            <a:extLst>
              <a:ext uri="{FF2B5EF4-FFF2-40B4-BE49-F238E27FC236}">
                <a16:creationId xmlns:a16="http://schemas.microsoft.com/office/drawing/2014/main" id="{88E7BD4D-AB2A-3893-977B-84970BC3DB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3600F90-2652-4EF1-380E-DEB5EB8E9A36}"/>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1815595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EB738E-08A1-1BE6-C8D9-C2DA3D9BC2B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A46AD84-6225-F4B2-DF4E-A5866352DF2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6B9CC09-26FD-7091-B214-9B17E2B1EAB1}"/>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5" name="フッター プレースホルダー 4">
            <a:extLst>
              <a:ext uri="{FF2B5EF4-FFF2-40B4-BE49-F238E27FC236}">
                <a16:creationId xmlns:a16="http://schemas.microsoft.com/office/drawing/2014/main" id="{7C6EFB7A-1ED2-F9CB-08D7-0B4D006840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EF2FA5-1924-82EF-2433-C2989A47FC3A}"/>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3149757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4286D8F-2181-5990-5D6B-75FB13081F28}"/>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BEC4EFF-5A63-A04B-08EC-9D36B7618CDF}"/>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A361257-1141-0D74-CA66-1807CC5E61CC}"/>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5" name="フッター プレースホルダー 4">
            <a:extLst>
              <a:ext uri="{FF2B5EF4-FFF2-40B4-BE49-F238E27FC236}">
                <a16:creationId xmlns:a16="http://schemas.microsoft.com/office/drawing/2014/main" id="{4B9A4F8F-1961-DC4A-633C-5133209704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CAE758-8059-6FDC-FECD-7C3A5FD93EC4}"/>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3101531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5" name="図 4" descr="図形, 円&#10;&#10;自動的に生成された説明">
            <a:extLst>
              <a:ext uri="{FF2B5EF4-FFF2-40B4-BE49-F238E27FC236}">
                <a16:creationId xmlns:a16="http://schemas.microsoft.com/office/drawing/2014/main" id="{D27A3760-66F5-E859-2D26-AF317C41738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 name="タイトル 1">
            <a:extLst>
              <a:ext uri="{FF2B5EF4-FFF2-40B4-BE49-F238E27FC236}">
                <a16:creationId xmlns:a16="http://schemas.microsoft.com/office/drawing/2014/main" id="{989F2720-8D2F-B525-C1D4-14BB1AA57E6A}"/>
              </a:ext>
            </a:extLst>
          </p:cNvPr>
          <p:cNvSpPr>
            <a:spLocks noGrp="1"/>
          </p:cNvSpPr>
          <p:nvPr>
            <p:ph type="ctrTitle"/>
          </p:nvPr>
        </p:nvSpPr>
        <p:spPr>
          <a:xfrm>
            <a:off x="1238250" y="1122363"/>
            <a:ext cx="7429500" cy="2387600"/>
          </a:xfrm>
        </p:spPr>
        <p:txBody>
          <a:bodyPr anchor="b"/>
          <a:lstStyle>
            <a:lvl1pPr algn="ctr">
              <a:defRPr sz="4154"/>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37382E4-290D-9307-9505-EA6503BC38A7}"/>
              </a:ext>
            </a:extLst>
          </p:cNvPr>
          <p:cNvSpPr>
            <a:spLocks noGrp="1"/>
          </p:cNvSpPr>
          <p:nvPr>
            <p:ph type="subTitle" idx="1"/>
          </p:nvPr>
        </p:nvSpPr>
        <p:spPr>
          <a:xfrm>
            <a:off x="1238250" y="3602038"/>
            <a:ext cx="7429500" cy="1655762"/>
          </a:xfrm>
        </p:spPr>
        <p:txBody>
          <a:bodyPr/>
          <a:lstStyle>
            <a:lvl1pPr marL="0" indent="0" algn="ctr">
              <a:buNone/>
              <a:defRPr sz="1661"/>
            </a:lvl1pPr>
            <a:lvl2pPr marL="316528" indent="0" algn="ctr">
              <a:buNone/>
              <a:defRPr sz="1384"/>
            </a:lvl2pPr>
            <a:lvl3pPr marL="633055" indent="0" algn="ctr">
              <a:buNone/>
              <a:defRPr sz="1246"/>
            </a:lvl3pPr>
            <a:lvl4pPr marL="949583" indent="0" algn="ctr">
              <a:buNone/>
              <a:defRPr sz="1108"/>
            </a:lvl4pPr>
            <a:lvl5pPr marL="1266110" indent="0" algn="ctr">
              <a:buNone/>
              <a:defRPr sz="1108"/>
            </a:lvl5pPr>
            <a:lvl6pPr marL="1582637" indent="0" algn="ctr">
              <a:buNone/>
              <a:defRPr sz="1108"/>
            </a:lvl6pPr>
            <a:lvl7pPr marL="1899165" indent="0" algn="ctr">
              <a:buNone/>
              <a:defRPr sz="1108"/>
            </a:lvl7pPr>
            <a:lvl8pPr marL="2215693" indent="0" algn="ctr">
              <a:buNone/>
              <a:defRPr sz="1108"/>
            </a:lvl8pPr>
            <a:lvl9pPr marL="2532220" indent="0" algn="ctr">
              <a:buNone/>
              <a:defRPr sz="1108"/>
            </a:lvl9pPr>
          </a:lstStyle>
          <a:p>
            <a:r>
              <a:rPr kumimoji="1" lang="ja-JP" altLang="en-US"/>
              <a:t>マスター サブタイトルの書式設定</a:t>
            </a:r>
          </a:p>
        </p:txBody>
      </p:sp>
    </p:spTree>
    <p:extLst>
      <p:ext uri="{BB962C8B-B14F-4D97-AF65-F5344CB8AC3E}">
        <p14:creationId xmlns:p14="http://schemas.microsoft.com/office/powerpoint/2010/main" val="4025363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2E9EF8-1E63-35E7-C889-625C8D007341}"/>
              </a:ext>
            </a:extLst>
          </p:cNvPr>
          <p:cNvSpPr>
            <a:spLocks noGrp="1"/>
          </p:cNvSpPr>
          <p:nvPr>
            <p:ph type="title"/>
          </p:nvPr>
        </p:nvSpPr>
        <p:spPr>
          <a:xfrm>
            <a:off x="1553443" y="136530"/>
            <a:ext cx="7671522" cy="777875"/>
          </a:xfrm>
        </p:spPr>
        <p:txBody>
          <a:bodyPr/>
          <a:lstStyle/>
          <a:p>
            <a:r>
              <a:rPr kumimoji="1" lang="ja-JP" altLang="en-US"/>
              <a:t>マスター タイトルの書式設定</a:t>
            </a:r>
            <a:endParaRPr kumimoji="1" lang="ja-JP" altLang="en-US" dirty="0"/>
          </a:p>
        </p:txBody>
      </p:sp>
      <p:sp>
        <p:nvSpPr>
          <p:cNvPr id="3" name="コンテンツ プレースホルダー 2">
            <a:extLst>
              <a:ext uri="{FF2B5EF4-FFF2-40B4-BE49-F238E27FC236}">
                <a16:creationId xmlns:a16="http://schemas.microsoft.com/office/drawing/2014/main" id="{190E7C04-4F56-A003-483D-5D61C45B6F76}"/>
              </a:ext>
            </a:extLst>
          </p:cNvPr>
          <p:cNvSpPr>
            <a:spLocks noGrp="1"/>
          </p:cNvSpPr>
          <p:nvPr>
            <p:ph idx="1"/>
          </p:nvPr>
        </p:nvSpPr>
        <p:spPr>
          <a:xfrm>
            <a:off x="681038" y="1191491"/>
            <a:ext cx="8543925" cy="498547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E83E602-8AA1-C203-F034-21AE636F6E72}"/>
              </a:ext>
            </a:extLst>
          </p:cNvPr>
          <p:cNvSpPr>
            <a:spLocks noGrp="1"/>
          </p:cNvSpPr>
          <p:nvPr>
            <p:ph type="dt" sz="half" idx="10"/>
          </p:nvPr>
        </p:nvSpPr>
        <p:spPr/>
        <p:txBody>
          <a:bodyPr/>
          <a:lstStyle/>
          <a:p>
            <a:fld id="{D2285C88-0CAE-494E-A682-30E0885F1BA4}" type="datetime1">
              <a:rPr kumimoji="1" lang="ja-JP" altLang="en-US" smtClean="0"/>
              <a:t>2023/5/26</a:t>
            </a:fld>
            <a:endParaRPr kumimoji="1" lang="ja-JP" altLang="en-US"/>
          </a:p>
        </p:txBody>
      </p:sp>
      <p:sp>
        <p:nvSpPr>
          <p:cNvPr id="5" name="フッター プレースホルダー 4">
            <a:extLst>
              <a:ext uri="{FF2B5EF4-FFF2-40B4-BE49-F238E27FC236}">
                <a16:creationId xmlns:a16="http://schemas.microsoft.com/office/drawing/2014/main" id="{802AD857-238D-2451-E67C-903A4C1EF98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61826F-067A-8E46-699D-21F04C95918B}"/>
              </a:ext>
            </a:extLst>
          </p:cNvPr>
          <p:cNvSpPr>
            <a:spLocks noGrp="1"/>
          </p:cNvSpPr>
          <p:nvPr>
            <p:ph type="sldNum" sz="quarter" idx="12"/>
          </p:nvPr>
        </p:nvSpPr>
        <p:spPr/>
        <p:txBody>
          <a:bodyPr/>
          <a:lstStyle/>
          <a:p>
            <a:fld id="{A3FDC63C-05F1-49B1-88CF-615ACD9A3CA3}" type="slidenum">
              <a:rPr kumimoji="1" lang="ja-JP" altLang="en-US" smtClean="0"/>
              <a:t>‹#›</a:t>
            </a:fld>
            <a:endParaRPr kumimoji="1" lang="ja-JP" altLang="en-US"/>
          </a:p>
        </p:txBody>
      </p:sp>
    </p:spTree>
    <p:extLst>
      <p:ext uri="{BB962C8B-B14F-4D97-AF65-F5344CB8AC3E}">
        <p14:creationId xmlns:p14="http://schemas.microsoft.com/office/powerpoint/2010/main" val="1479033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08A9F7-2A15-D783-0BBB-E6837052E1E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B8EE6CD-ADDD-C7B9-3D55-FFA997A9C67B}"/>
              </a:ext>
            </a:extLst>
          </p:cNvPr>
          <p:cNvSpPr>
            <a:spLocks noGrp="1"/>
          </p:cNvSpPr>
          <p:nvPr>
            <p:ph sz="half" idx="1"/>
          </p:nvPr>
        </p:nvSpPr>
        <p:spPr>
          <a:xfrm>
            <a:off x="681038" y="1193183"/>
            <a:ext cx="4210050" cy="49837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8BE9D32-19C6-8CCE-9251-F2FE62D91BDB}"/>
              </a:ext>
            </a:extLst>
          </p:cNvPr>
          <p:cNvSpPr>
            <a:spLocks noGrp="1"/>
          </p:cNvSpPr>
          <p:nvPr>
            <p:ph sz="half" idx="2"/>
          </p:nvPr>
        </p:nvSpPr>
        <p:spPr>
          <a:xfrm>
            <a:off x="5014913" y="1193183"/>
            <a:ext cx="4210050" cy="49837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日付プレースホルダー 4">
            <a:extLst>
              <a:ext uri="{FF2B5EF4-FFF2-40B4-BE49-F238E27FC236}">
                <a16:creationId xmlns:a16="http://schemas.microsoft.com/office/drawing/2014/main" id="{EB3E13B7-5094-36EA-9956-CC6F4A56C3A9}"/>
              </a:ext>
            </a:extLst>
          </p:cNvPr>
          <p:cNvSpPr>
            <a:spLocks noGrp="1"/>
          </p:cNvSpPr>
          <p:nvPr>
            <p:ph type="dt" sz="half" idx="10"/>
          </p:nvPr>
        </p:nvSpPr>
        <p:spPr/>
        <p:txBody>
          <a:bodyPr/>
          <a:lstStyle/>
          <a:p>
            <a:fld id="{1896CBD8-5F10-48DB-BF7F-531ACB135E56}" type="datetime1">
              <a:rPr kumimoji="1" lang="ja-JP" altLang="en-US" smtClean="0"/>
              <a:t>2023/5/26</a:t>
            </a:fld>
            <a:endParaRPr kumimoji="1" lang="ja-JP" altLang="en-US"/>
          </a:p>
        </p:txBody>
      </p:sp>
      <p:sp>
        <p:nvSpPr>
          <p:cNvPr id="6" name="フッター プレースホルダー 5">
            <a:extLst>
              <a:ext uri="{FF2B5EF4-FFF2-40B4-BE49-F238E27FC236}">
                <a16:creationId xmlns:a16="http://schemas.microsoft.com/office/drawing/2014/main" id="{CBA8B966-B300-342D-6FC1-ED473931179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0D6B0C-C50D-CC3E-6662-F924CB737B49}"/>
              </a:ext>
            </a:extLst>
          </p:cNvPr>
          <p:cNvSpPr>
            <a:spLocks noGrp="1"/>
          </p:cNvSpPr>
          <p:nvPr>
            <p:ph type="sldNum" sz="quarter" idx="12"/>
          </p:nvPr>
        </p:nvSpPr>
        <p:spPr/>
        <p:txBody>
          <a:bodyPr/>
          <a:lstStyle/>
          <a:p>
            <a:fld id="{A3FDC63C-05F1-49B1-88CF-615ACD9A3CA3}" type="slidenum">
              <a:rPr kumimoji="1" lang="ja-JP" altLang="en-US" smtClean="0"/>
              <a:t>‹#›</a:t>
            </a:fld>
            <a:endParaRPr kumimoji="1" lang="ja-JP" altLang="en-US"/>
          </a:p>
        </p:txBody>
      </p:sp>
    </p:spTree>
    <p:extLst>
      <p:ext uri="{BB962C8B-B14F-4D97-AF65-F5344CB8AC3E}">
        <p14:creationId xmlns:p14="http://schemas.microsoft.com/office/powerpoint/2010/main" val="1432473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8ED885-E996-B7BD-D986-F40A7DBB7EC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C9E917A-9F4D-AC3D-4CCA-EB594A01553B}"/>
              </a:ext>
            </a:extLst>
          </p:cNvPr>
          <p:cNvSpPr>
            <a:spLocks noGrp="1"/>
          </p:cNvSpPr>
          <p:nvPr>
            <p:ph type="dt" sz="half" idx="10"/>
          </p:nvPr>
        </p:nvSpPr>
        <p:spPr/>
        <p:txBody>
          <a:bodyPr/>
          <a:lstStyle/>
          <a:p>
            <a:fld id="{37F3D521-FC53-47A0-9A80-7899572924B4}" type="datetime1">
              <a:rPr kumimoji="1" lang="ja-JP" altLang="en-US" smtClean="0"/>
              <a:t>2023/5/26</a:t>
            </a:fld>
            <a:endParaRPr kumimoji="1" lang="ja-JP" altLang="en-US"/>
          </a:p>
        </p:txBody>
      </p:sp>
      <p:sp>
        <p:nvSpPr>
          <p:cNvPr id="4" name="フッター プレースホルダー 3">
            <a:extLst>
              <a:ext uri="{FF2B5EF4-FFF2-40B4-BE49-F238E27FC236}">
                <a16:creationId xmlns:a16="http://schemas.microsoft.com/office/drawing/2014/main" id="{0B19D076-E8BB-B408-B844-E3A73166FD6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333E045-E7FC-6052-2E97-ADEE33CBE03F}"/>
              </a:ext>
            </a:extLst>
          </p:cNvPr>
          <p:cNvSpPr>
            <a:spLocks noGrp="1"/>
          </p:cNvSpPr>
          <p:nvPr>
            <p:ph type="sldNum" sz="quarter" idx="12"/>
          </p:nvPr>
        </p:nvSpPr>
        <p:spPr/>
        <p:txBody>
          <a:bodyPr/>
          <a:lstStyle/>
          <a:p>
            <a:fld id="{A3FDC63C-05F1-49B1-88CF-615ACD9A3CA3}" type="slidenum">
              <a:rPr kumimoji="1" lang="ja-JP" altLang="en-US" smtClean="0"/>
              <a:t>‹#›</a:t>
            </a:fld>
            <a:endParaRPr kumimoji="1" lang="ja-JP" altLang="en-US"/>
          </a:p>
        </p:txBody>
      </p:sp>
    </p:spTree>
    <p:extLst>
      <p:ext uri="{BB962C8B-B14F-4D97-AF65-F5344CB8AC3E}">
        <p14:creationId xmlns:p14="http://schemas.microsoft.com/office/powerpoint/2010/main" val="1395408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35A556-E148-ABAA-F24B-6C7370B1614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2717545-D83C-1B4C-D01D-9AAE51E88EB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F8F5D2-1154-BA35-7BC6-1D3E706E6C2F}"/>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5" name="フッター プレースホルダー 4">
            <a:extLst>
              <a:ext uri="{FF2B5EF4-FFF2-40B4-BE49-F238E27FC236}">
                <a16:creationId xmlns:a16="http://schemas.microsoft.com/office/drawing/2014/main" id="{3E67F890-BBA9-4587-9A03-4B10133DDDA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17A190-F52A-F8FA-5B18-25CD414FDBD3}"/>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1613675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D403D1-171C-A044-3CD1-1726B72379FF}"/>
              </a:ext>
            </a:extLst>
          </p:cNvPr>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7293F42-7275-9696-B4FE-F9580F3FDA2F}"/>
              </a:ext>
            </a:extLst>
          </p:cNvPr>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8437F2C-EFBC-5757-60B1-739EB054A18C}"/>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5" name="フッター プレースホルダー 4">
            <a:extLst>
              <a:ext uri="{FF2B5EF4-FFF2-40B4-BE49-F238E27FC236}">
                <a16:creationId xmlns:a16="http://schemas.microsoft.com/office/drawing/2014/main" id="{E7183BA0-2075-C770-1EB4-DAD88EB6C5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B4FDC2-7BC2-B7A1-BF50-8C466DAB20FD}"/>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17584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558A77-2172-5C52-1624-F6F1A6C53A9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7FA11D-29C8-46B2-773D-ECD7E722168C}"/>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805FF17-8091-ACBE-17A7-8A13248C1328}"/>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3A2DAB7-8795-94E2-DD7E-AE1921AE4D14}"/>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6" name="フッター プレースホルダー 5">
            <a:extLst>
              <a:ext uri="{FF2B5EF4-FFF2-40B4-BE49-F238E27FC236}">
                <a16:creationId xmlns:a16="http://schemas.microsoft.com/office/drawing/2014/main" id="{7F743E93-9355-016A-8554-10E455C1197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7F34F1A-C79D-9909-50D1-5B02326B2BF1}"/>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2793097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EE1901-8351-04BB-05CC-23049D4E72A7}"/>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9E57110-0D49-B69F-D5FE-ECDC81A8BF77}"/>
              </a:ext>
            </a:extLst>
          </p:cNvPr>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06FD075-E5EA-11CE-A027-D9B4D45967FF}"/>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B8B4B9E-9CA4-8BBC-5858-88E2F0F826F4}"/>
              </a:ext>
            </a:extLst>
          </p:cNvPr>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B065535-63F3-5F83-EFC5-19885B970CF1}"/>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1821D57-A721-3869-79D6-67BCA4974CAB}"/>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8" name="フッター プレースホルダー 7">
            <a:extLst>
              <a:ext uri="{FF2B5EF4-FFF2-40B4-BE49-F238E27FC236}">
                <a16:creationId xmlns:a16="http://schemas.microsoft.com/office/drawing/2014/main" id="{E875A088-FBA2-9282-193B-5C2040B837D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95E56D8-FF4D-257A-6980-44A3B491FB7B}"/>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4226683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FC40D6-2FA0-2BA9-DB82-0453D0FD4BC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F974AE4-CC7D-6B42-2556-9C182119A214}"/>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4" name="フッター プレースホルダー 3">
            <a:extLst>
              <a:ext uri="{FF2B5EF4-FFF2-40B4-BE49-F238E27FC236}">
                <a16:creationId xmlns:a16="http://schemas.microsoft.com/office/drawing/2014/main" id="{8720DE0C-4FC0-A708-6256-D9BE73D930D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0BEC1EF-4DF1-3098-0A44-5C873455E534}"/>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266559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77A5083-1972-EC31-B671-68F19C541006}"/>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3" name="フッター プレースホルダー 2">
            <a:extLst>
              <a:ext uri="{FF2B5EF4-FFF2-40B4-BE49-F238E27FC236}">
                <a16:creationId xmlns:a16="http://schemas.microsoft.com/office/drawing/2014/main" id="{3774F747-738E-657B-2E1F-39639AB8CC0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A01E52F-786E-9F8C-4F26-280727F16689}"/>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266889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5AA534-E699-3F2C-BC19-040E65CDDEF3}"/>
              </a:ext>
            </a:extLst>
          </p:cNvPr>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ECABE5D-84D7-D7E2-3C71-12D4EBB9E6EF}"/>
              </a:ext>
            </a:extLst>
          </p:cNvPr>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E37A786-68EC-E728-E79D-A96F11F83994}"/>
              </a:ext>
            </a:extLst>
          </p:cNvPr>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6605359-5C9B-CE8A-21F8-2794D8E9B56C}"/>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6" name="フッター プレースホルダー 5">
            <a:extLst>
              <a:ext uri="{FF2B5EF4-FFF2-40B4-BE49-F238E27FC236}">
                <a16:creationId xmlns:a16="http://schemas.microsoft.com/office/drawing/2014/main" id="{B9215193-858E-DF77-3B06-D8925A85188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4DC74C-93EE-05BC-F6F7-4D8F5EED3C52}"/>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85342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D7027F-0F44-0F4E-0083-BC3E7CBE4D40}"/>
              </a:ext>
            </a:extLst>
          </p:cNvPr>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98B95F6-CCA2-B716-84FC-E547A87FFABA}"/>
              </a:ext>
            </a:extLst>
          </p:cNvPr>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ECCFD9-1926-C9CE-BCA1-1A18A1DA482E}"/>
              </a:ext>
            </a:extLst>
          </p:cNvPr>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9C2B09C-D4BB-EDBF-D0A7-4016E73CFB07}"/>
              </a:ext>
            </a:extLst>
          </p:cNvPr>
          <p:cNvSpPr>
            <a:spLocks noGrp="1"/>
          </p:cNvSpPr>
          <p:nvPr>
            <p:ph type="dt" sz="half" idx="10"/>
          </p:nvPr>
        </p:nvSpPr>
        <p:spPr/>
        <p:txBody>
          <a:bodyPr/>
          <a:lstStyle/>
          <a:p>
            <a:fld id="{8E83EA2B-EC25-4D51-A70C-3C611038ED5D}" type="datetimeFigureOut">
              <a:rPr kumimoji="1" lang="ja-JP" altLang="en-US" smtClean="0"/>
              <a:t>2023/5/26</a:t>
            </a:fld>
            <a:endParaRPr kumimoji="1" lang="ja-JP" altLang="en-US"/>
          </a:p>
        </p:txBody>
      </p:sp>
      <p:sp>
        <p:nvSpPr>
          <p:cNvPr id="6" name="フッター プレースホルダー 5">
            <a:extLst>
              <a:ext uri="{FF2B5EF4-FFF2-40B4-BE49-F238E27FC236}">
                <a16:creationId xmlns:a16="http://schemas.microsoft.com/office/drawing/2014/main" id="{1AC78DCF-609A-7DF2-0C49-678BE69202D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8C8617E-40B3-02B8-8C51-670AF70E5391}"/>
              </a:ext>
            </a:extLst>
          </p:cNvPr>
          <p:cNvSpPr>
            <a:spLocks noGrp="1"/>
          </p:cNvSpPr>
          <p:nvPr>
            <p:ph type="sldNum" sz="quarter" idx="12"/>
          </p:nvPr>
        </p:nvSpPr>
        <p:spPr/>
        <p:txBody>
          <a:body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2592041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3F6D814-E7D2-1014-A7A2-4A28DDCBC4FC}"/>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8734794-1610-8DE0-AF2E-F9DD6E7D6AA2}"/>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958762D-8405-CB0B-E5D4-82AC3CC9E9F1}"/>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83EA2B-EC25-4D51-A70C-3C611038ED5D}" type="datetimeFigureOut">
              <a:rPr kumimoji="1" lang="ja-JP" altLang="en-US" smtClean="0"/>
              <a:t>2023/5/26</a:t>
            </a:fld>
            <a:endParaRPr kumimoji="1" lang="ja-JP" altLang="en-US"/>
          </a:p>
        </p:txBody>
      </p:sp>
      <p:sp>
        <p:nvSpPr>
          <p:cNvPr id="5" name="フッター プレースホルダー 4">
            <a:extLst>
              <a:ext uri="{FF2B5EF4-FFF2-40B4-BE49-F238E27FC236}">
                <a16:creationId xmlns:a16="http://schemas.microsoft.com/office/drawing/2014/main" id="{97D08B54-F104-E829-B214-D76737083EED}"/>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EF04B54-B0E7-3B5A-6B08-53B6167213D6}"/>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0A4FE-6BB3-440D-A379-24A44CB46794}" type="slidenum">
              <a:rPr kumimoji="1" lang="ja-JP" altLang="en-US" smtClean="0"/>
              <a:t>‹#›</a:t>
            </a:fld>
            <a:endParaRPr kumimoji="1" lang="ja-JP" altLang="en-US"/>
          </a:p>
        </p:txBody>
      </p:sp>
    </p:spTree>
    <p:extLst>
      <p:ext uri="{BB962C8B-B14F-4D97-AF65-F5344CB8AC3E}">
        <p14:creationId xmlns:p14="http://schemas.microsoft.com/office/powerpoint/2010/main" val="1455725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7" descr="図形&#10;&#10;低い精度で自動的に生成された説明">
            <a:extLst>
              <a:ext uri="{FF2B5EF4-FFF2-40B4-BE49-F238E27FC236}">
                <a16:creationId xmlns:a16="http://schemas.microsoft.com/office/drawing/2014/main" id="{471A4672-3C83-4A81-60E7-7D08666394C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 name="タイトル プレースホルダー 1">
            <a:extLst>
              <a:ext uri="{FF2B5EF4-FFF2-40B4-BE49-F238E27FC236}">
                <a16:creationId xmlns:a16="http://schemas.microsoft.com/office/drawing/2014/main" id="{AAC49F61-C2CB-967D-96F3-53E9D4E13256}"/>
              </a:ext>
            </a:extLst>
          </p:cNvPr>
          <p:cNvSpPr>
            <a:spLocks noGrp="1"/>
          </p:cNvSpPr>
          <p:nvPr>
            <p:ph type="title"/>
          </p:nvPr>
        </p:nvSpPr>
        <p:spPr>
          <a:xfrm>
            <a:off x="1564698" y="136530"/>
            <a:ext cx="7660265" cy="777875"/>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7C3C55CB-0C10-BEE9-B34C-8A091197F8C5}"/>
              </a:ext>
            </a:extLst>
          </p:cNvPr>
          <p:cNvSpPr>
            <a:spLocks noGrp="1"/>
          </p:cNvSpPr>
          <p:nvPr>
            <p:ph type="body" idx="1"/>
          </p:nvPr>
        </p:nvSpPr>
        <p:spPr>
          <a:xfrm>
            <a:off x="681038" y="1233055"/>
            <a:ext cx="8543925" cy="494390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0FE0678A-5222-84A0-DAAD-7C0CC6CA5D74}"/>
              </a:ext>
            </a:extLst>
          </p:cNvPr>
          <p:cNvSpPr>
            <a:spLocks noGrp="1"/>
          </p:cNvSpPr>
          <p:nvPr>
            <p:ph type="dt" sz="half" idx="2"/>
          </p:nvPr>
        </p:nvSpPr>
        <p:spPr>
          <a:xfrm>
            <a:off x="681038" y="6356355"/>
            <a:ext cx="2228850" cy="365125"/>
          </a:xfrm>
          <a:prstGeom prst="rect">
            <a:avLst/>
          </a:prstGeom>
        </p:spPr>
        <p:txBody>
          <a:bodyPr vert="horz" lIns="91440" tIns="45720" rIns="91440" bIns="45720" rtlCol="0" anchor="ctr"/>
          <a:lstStyle>
            <a:lvl1pPr algn="l">
              <a:defRPr sz="831">
                <a:solidFill>
                  <a:schemeClr val="tx1">
                    <a:tint val="75000"/>
                  </a:schemeClr>
                </a:solidFill>
              </a:defRPr>
            </a:lvl1pPr>
          </a:lstStyle>
          <a:p>
            <a:fld id="{348B1ABD-CC26-49E7-A3D4-7ED99E242416}" type="datetime1">
              <a:rPr kumimoji="1" lang="ja-JP" altLang="en-US" smtClean="0"/>
              <a:t>2023/5/26</a:t>
            </a:fld>
            <a:endParaRPr kumimoji="1" lang="ja-JP" altLang="en-US"/>
          </a:p>
        </p:txBody>
      </p:sp>
      <p:sp>
        <p:nvSpPr>
          <p:cNvPr id="5" name="フッター プレースホルダー 4">
            <a:extLst>
              <a:ext uri="{FF2B5EF4-FFF2-40B4-BE49-F238E27FC236}">
                <a16:creationId xmlns:a16="http://schemas.microsoft.com/office/drawing/2014/main" id="{7607F174-6969-72BE-A698-4E481C9E00F3}"/>
              </a:ext>
            </a:extLst>
          </p:cNvPr>
          <p:cNvSpPr>
            <a:spLocks noGrp="1"/>
          </p:cNvSpPr>
          <p:nvPr>
            <p:ph type="ftr" sz="quarter" idx="3"/>
          </p:nvPr>
        </p:nvSpPr>
        <p:spPr>
          <a:xfrm>
            <a:off x="3281363" y="6356355"/>
            <a:ext cx="3343275" cy="365125"/>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F5194BF-C0FB-B538-17B9-4E05F90CAC30}"/>
              </a:ext>
            </a:extLst>
          </p:cNvPr>
          <p:cNvSpPr>
            <a:spLocks noGrp="1"/>
          </p:cNvSpPr>
          <p:nvPr>
            <p:ph type="sldNum" sz="quarter" idx="4"/>
          </p:nvPr>
        </p:nvSpPr>
        <p:spPr>
          <a:xfrm>
            <a:off x="6996113" y="6356355"/>
            <a:ext cx="2228850" cy="365125"/>
          </a:xfrm>
          <a:prstGeom prst="rect">
            <a:avLst/>
          </a:prstGeom>
        </p:spPr>
        <p:txBody>
          <a:bodyPr vert="horz" lIns="91440" tIns="45720" rIns="91440" bIns="45720" rtlCol="0" anchor="ctr"/>
          <a:lstStyle>
            <a:lvl1pPr algn="r">
              <a:defRPr sz="831">
                <a:solidFill>
                  <a:schemeClr val="tx1">
                    <a:tint val="75000"/>
                  </a:schemeClr>
                </a:solidFill>
              </a:defRPr>
            </a:lvl1pPr>
          </a:lstStyle>
          <a:p>
            <a:fld id="{A3FDC63C-05F1-49B1-88CF-615ACD9A3CA3}" type="slidenum">
              <a:rPr kumimoji="1" lang="ja-JP" altLang="en-US" smtClean="0"/>
              <a:t>‹#›</a:t>
            </a:fld>
            <a:endParaRPr kumimoji="1" lang="ja-JP" altLang="en-US"/>
          </a:p>
        </p:txBody>
      </p:sp>
    </p:spTree>
    <p:extLst>
      <p:ext uri="{BB962C8B-B14F-4D97-AF65-F5344CB8AC3E}">
        <p14:creationId xmlns:p14="http://schemas.microsoft.com/office/powerpoint/2010/main" val="39948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p:txStyles>
    <p:titleStyle>
      <a:lvl1pPr algn="l" defTabSz="633055" rtl="0" eaLnBrk="1" latinLnBrk="0" hangingPunct="1">
        <a:lnSpc>
          <a:spcPct val="90000"/>
        </a:lnSpc>
        <a:spcBef>
          <a:spcPct val="0"/>
        </a:spcBef>
        <a:buNone/>
        <a:defRPr kumimoji="1" sz="3046" kern="1200">
          <a:solidFill>
            <a:schemeClr val="tx1"/>
          </a:solidFill>
          <a:latin typeface="+mj-lt"/>
          <a:ea typeface="+mj-ea"/>
          <a:cs typeface="+mj-cs"/>
        </a:defRPr>
      </a:lvl1pPr>
    </p:titleStyle>
    <p:bodyStyle>
      <a:lvl1pPr marL="158264" indent="-158264" algn="l" defTabSz="633055" rtl="0" eaLnBrk="1" latinLnBrk="0" hangingPunct="1">
        <a:lnSpc>
          <a:spcPct val="90000"/>
        </a:lnSpc>
        <a:spcBef>
          <a:spcPts val="692"/>
        </a:spcBef>
        <a:buFont typeface="Arial" panose="020B0604020202020204" pitchFamily="34" charset="0"/>
        <a:buChar char="•"/>
        <a:defRPr kumimoji="1" sz="1939" kern="1200">
          <a:solidFill>
            <a:schemeClr val="tx1"/>
          </a:solidFill>
          <a:latin typeface="+mn-lt"/>
          <a:ea typeface="+mn-ea"/>
          <a:cs typeface="+mn-cs"/>
        </a:defRPr>
      </a:lvl1pPr>
      <a:lvl2pPr marL="474792" indent="-158264" algn="l" defTabSz="633055" rtl="0" eaLnBrk="1" latinLnBrk="0" hangingPunct="1">
        <a:lnSpc>
          <a:spcPct val="90000"/>
        </a:lnSpc>
        <a:spcBef>
          <a:spcPts val="346"/>
        </a:spcBef>
        <a:buFont typeface="Arial" panose="020B0604020202020204" pitchFamily="34" charset="0"/>
        <a:buChar char="•"/>
        <a:defRPr kumimoji="1" sz="1661" kern="1200">
          <a:solidFill>
            <a:schemeClr val="tx1"/>
          </a:solidFill>
          <a:latin typeface="+mn-lt"/>
          <a:ea typeface="+mn-ea"/>
          <a:cs typeface="+mn-cs"/>
        </a:defRPr>
      </a:lvl2pPr>
      <a:lvl3pPr marL="791319" indent="-158264" algn="l" defTabSz="633055" rtl="0" eaLnBrk="1" latinLnBrk="0" hangingPunct="1">
        <a:lnSpc>
          <a:spcPct val="90000"/>
        </a:lnSpc>
        <a:spcBef>
          <a:spcPts val="346"/>
        </a:spcBef>
        <a:buFont typeface="Arial" panose="020B0604020202020204" pitchFamily="34" charset="0"/>
        <a:buChar char="•"/>
        <a:defRPr kumimoji="1" sz="1384" kern="1200">
          <a:solidFill>
            <a:schemeClr val="tx1"/>
          </a:solidFill>
          <a:latin typeface="+mn-lt"/>
          <a:ea typeface="+mn-ea"/>
          <a:cs typeface="+mn-cs"/>
        </a:defRPr>
      </a:lvl3pPr>
      <a:lvl4pPr marL="1107846" indent="-158264" algn="l" defTabSz="633055"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4pPr>
      <a:lvl5pPr marL="1424374" indent="-158264" algn="l" defTabSz="633055"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5pPr>
      <a:lvl6pPr marL="1740901" indent="-158264" algn="l" defTabSz="633055"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6pPr>
      <a:lvl7pPr marL="2057429" indent="-158264" algn="l" defTabSz="633055"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7pPr>
      <a:lvl8pPr marL="2373957" indent="-158264" algn="l" defTabSz="633055"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8pPr>
      <a:lvl9pPr marL="2690484" indent="-158264" algn="l" defTabSz="633055"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9pPr>
    </p:bodyStyle>
    <p:otherStyle>
      <a:defPPr>
        <a:defRPr lang="ja-JP"/>
      </a:defPPr>
      <a:lvl1pPr marL="0" algn="l" defTabSz="633055" rtl="0" eaLnBrk="1" latinLnBrk="0" hangingPunct="1">
        <a:defRPr kumimoji="1" sz="1246" kern="1200">
          <a:solidFill>
            <a:schemeClr val="tx1"/>
          </a:solidFill>
          <a:latin typeface="+mn-lt"/>
          <a:ea typeface="+mn-ea"/>
          <a:cs typeface="+mn-cs"/>
        </a:defRPr>
      </a:lvl1pPr>
      <a:lvl2pPr marL="316528" algn="l" defTabSz="633055" rtl="0" eaLnBrk="1" latinLnBrk="0" hangingPunct="1">
        <a:defRPr kumimoji="1" sz="1246" kern="1200">
          <a:solidFill>
            <a:schemeClr val="tx1"/>
          </a:solidFill>
          <a:latin typeface="+mn-lt"/>
          <a:ea typeface="+mn-ea"/>
          <a:cs typeface="+mn-cs"/>
        </a:defRPr>
      </a:lvl2pPr>
      <a:lvl3pPr marL="633055" algn="l" defTabSz="633055" rtl="0" eaLnBrk="1" latinLnBrk="0" hangingPunct="1">
        <a:defRPr kumimoji="1" sz="1246" kern="1200">
          <a:solidFill>
            <a:schemeClr val="tx1"/>
          </a:solidFill>
          <a:latin typeface="+mn-lt"/>
          <a:ea typeface="+mn-ea"/>
          <a:cs typeface="+mn-cs"/>
        </a:defRPr>
      </a:lvl3pPr>
      <a:lvl4pPr marL="949583" algn="l" defTabSz="633055" rtl="0" eaLnBrk="1" latinLnBrk="0" hangingPunct="1">
        <a:defRPr kumimoji="1" sz="1246" kern="1200">
          <a:solidFill>
            <a:schemeClr val="tx1"/>
          </a:solidFill>
          <a:latin typeface="+mn-lt"/>
          <a:ea typeface="+mn-ea"/>
          <a:cs typeface="+mn-cs"/>
        </a:defRPr>
      </a:lvl4pPr>
      <a:lvl5pPr marL="1266110" algn="l" defTabSz="633055" rtl="0" eaLnBrk="1" latinLnBrk="0" hangingPunct="1">
        <a:defRPr kumimoji="1" sz="1246" kern="1200">
          <a:solidFill>
            <a:schemeClr val="tx1"/>
          </a:solidFill>
          <a:latin typeface="+mn-lt"/>
          <a:ea typeface="+mn-ea"/>
          <a:cs typeface="+mn-cs"/>
        </a:defRPr>
      </a:lvl5pPr>
      <a:lvl6pPr marL="1582637" algn="l" defTabSz="633055" rtl="0" eaLnBrk="1" latinLnBrk="0" hangingPunct="1">
        <a:defRPr kumimoji="1" sz="1246" kern="1200">
          <a:solidFill>
            <a:schemeClr val="tx1"/>
          </a:solidFill>
          <a:latin typeface="+mn-lt"/>
          <a:ea typeface="+mn-ea"/>
          <a:cs typeface="+mn-cs"/>
        </a:defRPr>
      </a:lvl6pPr>
      <a:lvl7pPr marL="1899165" algn="l" defTabSz="633055" rtl="0" eaLnBrk="1" latinLnBrk="0" hangingPunct="1">
        <a:defRPr kumimoji="1" sz="1246" kern="1200">
          <a:solidFill>
            <a:schemeClr val="tx1"/>
          </a:solidFill>
          <a:latin typeface="+mn-lt"/>
          <a:ea typeface="+mn-ea"/>
          <a:cs typeface="+mn-cs"/>
        </a:defRPr>
      </a:lvl7pPr>
      <a:lvl8pPr marL="2215693" algn="l" defTabSz="633055" rtl="0" eaLnBrk="1" latinLnBrk="0" hangingPunct="1">
        <a:defRPr kumimoji="1" sz="1246" kern="1200">
          <a:solidFill>
            <a:schemeClr val="tx1"/>
          </a:solidFill>
          <a:latin typeface="+mn-lt"/>
          <a:ea typeface="+mn-ea"/>
          <a:cs typeface="+mn-cs"/>
        </a:defRPr>
      </a:lvl8pPr>
      <a:lvl9pPr marL="2532220" algn="l" defTabSz="633055"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E3EC307-1976-6354-8550-9A29AD87FC55}"/>
              </a:ext>
            </a:extLst>
          </p:cNvPr>
          <p:cNvSpPr>
            <a:spLocks noGrp="1"/>
          </p:cNvSpPr>
          <p:nvPr>
            <p:ph type="title"/>
          </p:nvPr>
        </p:nvSpPr>
        <p:spPr>
          <a:xfrm>
            <a:off x="2065926" y="569213"/>
            <a:ext cx="6527090" cy="538529"/>
          </a:xfrm>
        </p:spPr>
        <p:txBody>
          <a:bodyPr>
            <a:normAutofit fontScale="90000"/>
          </a:bodyPr>
          <a:lstStyle/>
          <a:p>
            <a:r>
              <a:rPr lang="ja-JP" altLang="en-US" dirty="0"/>
              <a:t>「こどもファスト・トラック」等の取り組みについて</a:t>
            </a:r>
            <a:endParaRPr lang="en-US" dirty="0"/>
          </a:p>
        </p:txBody>
      </p:sp>
      <p:sp>
        <p:nvSpPr>
          <p:cNvPr id="13" name="Content Placeholder 2">
            <a:extLst>
              <a:ext uri="{FF2B5EF4-FFF2-40B4-BE49-F238E27FC236}">
                <a16:creationId xmlns:a16="http://schemas.microsoft.com/office/drawing/2014/main" id="{8CB77002-962F-A146-F19F-DB14AA93970D}"/>
              </a:ext>
            </a:extLst>
          </p:cNvPr>
          <p:cNvSpPr>
            <a:spLocks noGrp="1"/>
          </p:cNvSpPr>
          <p:nvPr>
            <p:ph sz="half" idx="1"/>
          </p:nvPr>
        </p:nvSpPr>
        <p:spPr>
          <a:xfrm>
            <a:off x="758420" y="1434823"/>
            <a:ext cx="4013981" cy="2416209"/>
          </a:xfrm>
        </p:spPr>
        <p:txBody>
          <a:bodyPr>
            <a:normAutofit/>
          </a:bodyPr>
          <a:lstStyle/>
          <a:p>
            <a:pPr marL="0" indent="0" algn="just">
              <a:buNone/>
            </a:pPr>
            <a:r>
              <a:rPr lang="ja-JP" altLang="en-US" sz="1754" u="sng" dirty="0"/>
              <a:t>国立文化施設における取組例</a:t>
            </a:r>
          </a:p>
          <a:p>
            <a:pPr marL="166156" indent="-422037" algn="just">
              <a:lnSpc>
                <a:spcPts val="1569"/>
              </a:lnSpc>
              <a:buNone/>
            </a:pPr>
            <a:r>
              <a:rPr lang="ja-JP" altLang="en-US" sz="1292" dirty="0"/>
              <a:t>○東京国立博物館（東京都台東区）において、３月</a:t>
            </a:r>
            <a:r>
              <a:rPr lang="en-US" altLang="ja-JP" sz="1292" dirty="0"/>
              <a:t>26</a:t>
            </a:r>
            <a:r>
              <a:rPr lang="ja-JP" altLang="en-US" sz="1292" dirty="0"/>
              <a:t>日（日）に、キッズデー開催にあわせ、こども連れの方へのチケット売場への 優先案内や専用レーンの設置、券売機・窓口の一部を「こども連れ専用窓口」とするなどの取組を試行実施。</a:t>
            </a:r>
          </a:p>
          <a:p>
            <a:pPr marL="166156" indent="-422037" algn="just">
              <a:lnSpc>
                <a:spcPts val="1569"/>
              </a:lnSpc>
              <a:buNone/>
            </a:pPr>
            <a:r>
              <a:rPr lang="ja-JP" altLang="en-US" sz="1292" dirty="0"/>
              <a:t>○今後、国立科学博物館（東京都台東区） 常設展示入口において、こども連れ優先レーンを設置するなどの試行的取組を予定しており、</a:t>
            </a:r>
            <a:r>
              <a:rPr lang="en-US" altLang="ja-JP" sz="1292" dirty="0"/>
              <a:t>GW</a:t>
            </a:r>
            <a:r>
              <a:rPr lang="ja-JP" altLang="en-US" sz="1292" dirty="0"/>
              <a:t>期間中の本格実施を検討中。</a:t>
            </a:r>
          </a:p>
        </p:txBody>
      </p:sp>
      <p:sp>
        <p:nvSpPr>
          <p:cNvPr id="15" name="Content Placeholder 3">
            <a:extLst>
              <a:ext uri="{FF2B5EF4-FFF2-40B4-BE49-F238E27FC236}">
                <a16:creationId xmlns:a16="http://schemas.microsoft.com/office/drawing/2014/main" id="{B90D318E-7A79-844B-9CA7-003E99AEF593}"/>
              </a:ext>
            </a:extLst>
          </p:cNvPr>
          <p:cNvSpPr>
            <a:spLocks noGrp="1"/>
          </p:cNvSpPr>
          <p:nvPr>
            <p:ph sz="half" idx="2"/>
          </p:nvPr>
        </p:nvSpPr>
        <p:spPr>
          <a:xfrm>
            <a:off x="4953001" y="1434824"/>
            <a:ext cx="4020923" cy="2096834"/>
          </a:xfrm>
        </p:spPr>
        <p:txBody>
          <a:bodyPr>
            <a:normAutofit/>
          </a:bodyPr>
          <a:lstStyle/>
          <a:p>
            <a:pPr marL="0" indent="0" algn="just">
              <a:buNone/>
            </a:pPr>
            <a:r>
              <a:rPr lang="ja-JP" altLang="en-US" sz="1754" u="sng" dirty="0"/>
              <a:t>地方公共団体における取組例</a:t>
            </a:r>
          </a:p>
          <a:p>
            <a:pPr marL="166156" indent="-422037" algn="just">
              <a:lnSpc>
                <a:spcPts val="1661"/>
              </a:lnSpc>
              <a:buNone/>
            </a:pPr>
            <a:r>
              <a:rPr lang="ja-JP" altLang="en-US" sz="1292" dirty="0"/>
              <a:t>○京都府は、旅券事務所、運転免許更新センター等の窓口において、子ども連れや妊婦等の方の優先受付レーン（きょうと子育て応援レーン）を創設し、子育て世帯の負担を軽減。</a:t>
            </a:r>
          </a:p>
          <a:p>
            <a:pPr marL="166156" indent="-422037" algn="just">
              <a:lnSpc>
                <a:spcPts val="1661"/>
              </a:lnSpc>
              <a:buNone/>
            </a:pPr>
            <a:r>
              <a:rPr lang="ja-JP" altLang="en-US" sz="1292" dirty="0"/>
              <a:t>○利用者からは、「子どもを抱っこしたまま長時間待たずにすむのでありがたい」、「ベビーカーを押すのが大変だったので助かった」等の声が挙がっている。</a:t>
            </a:r>
          </a:p>
          <a:p>
            <a:pPr marL="166156" indent="-422037" algn="just">
              <a:lnSpc>
                <a:spcPts val="1661"/>
              </a:lnSpc>
              <a:buNone/>
            </a:pPr>
            <a:endParaRPr lang="ja-JP" altLang="en-US" sz="1292" dirty="0"/>
          </a:p>
          <a:p>
            <a:pPr marL="0" indent="0" algn="just">
              <a:buNone/>
            </a:pPr>
            <a:endParaRPr lang="en-US" dirty="0"/>
          </a:p>
        </p:txBody>
      </p:sp>
      <p:sp>
        <p:nvSpPr>
          <p:cNvPr id="2" name="Content Placeholder 2">
            <a:extLst>
              <a:ext uri="{FF2B5EF4-FFF2-40B4-BE49-F238E27FC236}">
                <a16:creationId xmlns:a16="http://schemas.microsoft.com/office/drawing/2014/main" id="{2AD04F2C-DAC3-787C-3841-5FECA58A7F59}"/>
              </a:ext>
            </a:extLst>
          </p:cNvPr>
          <p:cNvSpPr txBox="1">
            <a:spLocks/>
          </p:cNvSpPr>
          <p:nvPr/>
        </p:nvSpPr>
        <p:spPr>
          <a:xfrm>
            <a:off x="758420" y="3702753"/>
            <a:ext cx="4013981" cy="1336801"/>
          </a:xfrm>
          <a:prstGeom prst="rect">
            <a:avLst/>
          </a:prstGeom>
        </p:spPr>
        <p:txBody>
          <a:bodyPr vert="horz" lIns="84406" tIns="42203" rIns="84406" bIns="42203"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just" defTabSz="633055">
              <a:spcBef>
                <a:spcPts val="692"/>
              </a:spcBef>
              <a:buNone/>
            </a:pPr>
            <a:r>
              <a:rPr lang="ja-JP" altLang="en-US" sz="1754" u="sng" dirty="0">
                <a:solidFill>
                  <a:prstClr val="black"/>
                </a:solidFill>
                <a:latin typeface="Calibri"/>
                <a:ea typeface="Meiryo UI"/>
              </a:rPr>
              <a:t>公共交通機関における取組例</a:t>
            </a:r>
          </a:p>
          <a:p>
            <a:pPr marL="166156" indent="-422037" algn="just" defTabSz="633055">
              <a:lnSpc>
                <a:spcPts val="1569"/>
              </a:lnSpc>
              <a:spcBef>
                <a:spcPts val="692"/>
              </a:spcBef>
              <a:buNone/>
            </a:pPr>
            <a:r>
              <a:rPr lang="ja-JP" altLang="en-US" sz="1292" dirty="0">
                <a:solidFill>
                  <a:prstClr val="black"/>
                </a:solidFill>
                <a:latin typeface="Calibri"/>
                <a:ea typeface="Meiryo UI"/>
              </a:rPr>
              <a:t>○鉄道・バス事業者において、ベビーカー優先スペースの設置、乳幼児連れの方への温かい見守りを求めるステッカーの掲出、鉄道駅等でのベビーカー貸出、キッズコーナーの設置、駅内外での保育園開設等の実施。 </a:t>
            </a:r>
          </a:p>
          <a:p>
            <a:pPr marL="166156" indent="-422037" algn="just" defTabSz="633055">
              <a:lnSpc>
                <a:spcPts val="1569"/>
              </a:lnSpc>
              <a:spcBef>
                <a:spcPts val="692"/>
              </a:spcBef>
              <a:buNone/>
            </a:pPr>
            <a:endParaRPr lang="ja-JP" altLang="en-US" sz="1292" dirty="0">
              <a:solidFill>
                <a:prstClr val="black"/>
              </a:solidFill>
              <a:latin typeface="Calibri"/>
              <a:ea typeface="Meiryo UI"/>
            </a:endParaRPr>
          </a:p>
        </p:txBody>
      </p:sp>
      <p:sp>
        <p:nvSpPr>
          <p:cNvPr id="3" name="Content Placeholder 3">
            <a:extLst>
              <a:ext uri="{FF2B5EF4-FFF2-40B4-BE49-F238E27FC236}">
                <a16:creationId xmlns:a16="http://schemas.microsoft.com/office/drawing/2014/main" id="{B94A9B0E-A166-8E4C-49A5-6DBB07B8CF37}"/>
              </a:ext>
            </a:extLst>
          </p:cNvPr>
          <p:cNvSpPr txBox="1">
            <a:spLocks/>
          </p:cNvSpPr>
          <p:nvPr/>
        </p:nvSpPr>
        <p:spPr>
          <a:xfrm>
            <a:off x="4953001" y="3851032"/>
            <a:ext cx="4020923" cy="1701800"/>
          </a:xfrm>
          <a:prstGeom prst="rect">
            <a:avLst/>
          </a:prstGeom>
        </p:spPr>
        <p:txBody>
          <a:bodyPr vert="horz" lIns="84406" tIns="42203" rIns="84406" bIns="42203"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just" defTabSz="633055">
              <a:spcBef>
                <a:spcPts val="692"/>
              </a:spcBef>
              <a:buNone/>
            </a:pPr>
            <a:r>
              <a:rPr lang="ja-JP" altLang="en-US" sz="1754" u="sng" dirty="0">
                <a:solidFill>
                  <a:prstClr val="black"/>
                </a:solidFill>
                <a:latin typeface="Calibri"/>
                <a:ea typeface="Meiryo UI"/>
              </a:rPr>
              <a:t>民間事業者における取組例</a:t>
            </a:r>
          </a:p>
          <a:p>
            <a:pPr marL="166156" indent="-422037" algn="just" defTabSz="633055">
              <a:lnSpc>
                <a:spcPts val="1661"/>
              </a:lnSpc>
              <a:spcBef>
                <a:spcPts val="692"/>
              </a:spcBef>
              <a:buNone/>
            </a:pPr>
            <a:r>
              <a:rPr lang="ja-JP" altLang="en-US" sz="1292" dirty="0">
                <a:solidFill>
                  <a:prstClr val="black"/>
                </a:solidFill>
                <a:latin typeface="Calibri"/>
                <a:ea typeface="Meiryo UI"/>
              </a:rPr>
              <a:t>○京都府と日本郵便株式会社との地域活性化包括連携協定に基づき、京都中央郵便局に「子育て応援レーン」を設置。他の大規模な郵便局にも拡大予定。</a:t>
            </a:r>
          </a:p>
          <a:p>
            <a:pPr marL="166156" indent="-422037" algn="just" defTabSz="633055">
              <a:lnSpc>
                <a:spcPts val="1661"/>
              </a:lnSpc>
              <a:spcBef>
                <a:spcPts val="692"/>
              </a:spcBef>
              <a:buNone/>
            </a:pPr>
            <a:r>
              <a:rPr lang="ja-JP" altLang="en-US" sz="1292" dirty="0">
                <a:solidFill>
                  <a:prstClr val="black"/>
                </a:solidFill>
                <a:latin typeface="Calibri"/>
                <a:ea typeface="Meiryo UI"/>
              </a:rPr>
              <a:t>○総務省から日本郵便に対し、先行実施している取組事例を周知する等の方法により働きかけを行う予定。</a:t>
            </a:r>
            <a:endParaRPr lang="en-US" sz="1939" dirty="0">
              <a:solidFill>
                <a:prstClr val="black"/>
              </a:solidFill>
              <a:latin typeface="Calibri"/>
              <a:ea typeface="Meiryo UI"/>
            </a:endParaRPr>
          </a:p>
        </p:txBody>
      </p:sp>
      <p:pic>
        <p:nvPicPr>
          <p:cNvPr id="7" name="図 6">
            <a:extLst>
              <a:ext uri="{FF2B5EF4-FFF2-40B4-BE49-F238E27FC236}">
                <a16:creationId xmlns:a16="http://schemas.microsoft.com/office/drawing/2014/main" id="{A3DFF8D3-A152-E750-AAE6-24317D62B676}"/>
              </a:ext>
            </a:extLst>
          </p:cNvPr>
          <p:cNvPicPr>
            <a:picLocks noChangeAspect="1"/>
          </p:cNvPicPr>
          <p:nvPr/>
        </p:nvPicPr>
        <p:blipFill rotWithShape="1">
          <a:blip r:embed="rId2"/>
          <a:srcRect r="52174"/>
          <a:stretch/>
        </p:blipFill>
        <p:spPr>
          <a:xfrm>
            <a:off x="912403" y="4951987"/>
            <a:ext cx="1924482" cy="1336800"/>
          </a:xfrm>
          <a:prstGeom prst="rect">
            <a:avLst/>
          </a:prstGeom>
        </p:spPr>
      </p:pic>
      <p:pic>
        <p:nvPicPr>
          <p:cNvPr id="8" name="図 7">
            <a:extLst>
              <a:ext uri="{FF2B5EF4-FFF2-40B4-BE49-F238E27FC236}">
                <a16:creationId xmlns:a16="http://schemas.microsoft.com/office/drawing/2014/main" id="{065B153E-2480-9C24-728F-A4BE48B04F56}"/>
              </a:ext>
            </a:extLst>
          </p:cNvPr>
          <p:cNvPicPr>
            <a:picLocks noChangeAspect="1"/>
          </p:cNvPicPr>
          <p:nvPr/>
        </p:nvPicPr>
        <p:blipFill rotWithShape="1">
          <a:blip r:embed="rId2"/>
          <a:srcRect l="52174"/>
          <a:stretch/>
        </p:blipFill>
        <p:spPr>
          <a:xfrm>
            <a:off x="2959907" y="4951987"/>
            <a:ext cx="1924484" cy="1336801"/>
          </a:xfrm>
          <a:prstGeom prst="rect">
            <a:avLst/>
          </a:prstGeom>
        </p:spPr>
      </p:pic>
      <p:sp>
        <p:nvSpPr>
          <p:cNvPr id="10" name="テキスト ボックス 9">
            <a:extLst>
              <a:ext uri="{FF2B5EF4-FFF2-40B4-BE49-F238E27FC236}">
                <a16:creationId xmlns:a16="http://schemas.microsoft.com/office/drawing/2014/main" id="{99C07CDA-0E37-63BC-63DD-6385A968E4BE}"/>
              </a:ext>
            </a:extLst>
          </p:cNvPr>
          <p:cNvSpPr txBox="1"/>
          <p:nvPr/>
        </p:nvSpPr>
        <p:spPr>
          <a:xfrm>
            <a:off x="1618132" y="6326781"/>
            <a:ext cx="2294554" cy="248658"/>
          </a:xfrm>
          <a:prstGeom prst="rect">
            <a:avLst/>
          </a:prstGeom>
          <a:noFill/>
        </p:spPr>
        <p:txBody>
          <a:bodyPr wrap="square">
            <a:spAutoFit/>
          </a:bodyPr>
          <a:lstStyle/>
          <a:p>
            <a:pPr defTabSz="844073"/>
            <a:r>
              <a:rPr lang="ja-JP" altLang="en-US" sz="1016" dirty="0">
                <a:solidFill>
                  <a:prstClr val="black"/>
                </a:solidFill>
                <a:latin typeface="Calibri"/>
                <a:ea typeface="Meiryo UI"/>
              </a:rPr>
              <a:t>鉄道・バス車両に設けられたフリースペース</a:t>
            </a:r>
          </a:p>
        </p:txBody>
      </p:sp>
      <p:sp>
        <p:nvSpPr>
          <p:cNvPr id="5" name="スライド番号プレースホルダー 5">
            <a:extLst>
              <a:ext uri="{FF2B5EF4-FFF2-40B4-BE49-F238E27FC236}">
                <a16:creationId xmlns:a16="http://schemas.microsoft.com/office/drawing/2014/main" id="{64BAF164-61B8-973B-5A63-5814126D60B6}"/>
              </a:ext>
            </a:extLst>
          </p:cNvPr>
          <p:cNvSpPr txBox="1">
            <a:spLocks/>
          </p:cNvSpPr>
          <p:nvPr/>
        </p:nvSpPr>
        <p:spPr>
          <a:xfrm>
            <a:off x="7625861" y="6605221"/>
            <a:ext cx="1899139" cy="252779"/>
          </a:xfrm>
          <a:prstGeom prst="rect">
            <a:avLst/>
          </a:prstGeom>
        </p:spPr>
        <p:txBody>
          <a:bodyPr vert="horz" lIns="65314" tIns="32657" rIns="65314" bIns="32657" rtlCol="0" anchor="ctr">
            <a:normAutofit/>
          </a:bodyPr>
          <a:lstStyle>
            <a:defPPr>
              <a:defRPr lang="en-US"/>
            </a:defPPr>
            <a:lvl1pPr marL="0" algn="r" defTabSz="457200" rtl="0" eaLnBrk="1" latinLnBrk="0" hangingPunct="1">
              <a:defRPr sz="168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26578">
              <a:spcAft>
                <a:spcPts val="416"/>
              </a:spcAft>
            </a:pPr>
            <a:r>
              <a:rPr lang="en-US" altLang="ja-JP" sz="1200" dirty="0">
                <a:solidFill>
                  <a:prstClr val="black">
                    <a:tint val="75000"/>
                  </a:prstClr>
                </a:solidFill>
                <a:latin typeface="Calibri"/>
                <a:ea typeface="游ゴシック" panose="020B0400000000000000" pitchFamily="50" charset="-128"/>
              </a:rPr>
              <a:t>2</a:t>
            </a:r>
            <a:endParaRPr lang="ja-JP" altLang="en-US" sz="1200" dirty="0">
              <a:solidFill>
                <a:prstClr val="black">
                  <a:tint val="75000"/>
                </a:prstClr>
              </a:solidFill>
              <a:latin typeface="Calibri"/>
              <a:ea typeface="游ゴシック" panose="020B0400000000000000" pitchFamily="50" charset="-128"/>
            </a:endParaRPr>
          </a:p>
        </p:txBody>
      </p:sp>
    </p:spTree>
    <p:extLst>
      <p:ext uri="{BB962C8B-B14F-4D97-AF65-F5344CB8AC3E}">
        <p14:creationId xmlns:p14="http://schemas.microsoft.com/office/powerpoint/2010/main" val="14330018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こども家庭庁プレゼンテーションテンプレートCタイプ.potx" id="{46A99B6B-EA54-4A32-AA25-FE19069E6B66}" vid="{CFEBB4D7-FBA2-46C9-B0DF-C171573F7EE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3B8B25341311C4BBE1A8890E3947AD1" ma:contentTypeVersion="14" ma:contentTypeDescription="新しいドキュメントを作成します。" ma:contentTypeScope="" ma:versionID="76131ccb47c4b31292328e870f141fb4">
  <xsd:schema xmlns:xsd="http://www.w3.org/2001/XMLSchema" xmlns:xs="http://www.w3.org/2001/XMLSchema" xmlns:p="http://schemas.microsoft.com/office/2006/metadata/properties" xmlns:ns2="defeb99c-54c2-479c-8efd-65da4624a0a7" xmlns:ns3="552359f1-1fba-4fcf-8c59-f9fc45e5c905" targetNamespace="http://schemas.microsoft.com/office/2006/metadata/properties" ma:root="true" ma:fieldsID="0f09533daf4732935b6afd3de55872d1" ns2:_="" ns3:_="">
    <xsd:import namespace="defeb99c-54c2-479c-8efd-65da4624a0a7"/>
    <xsd:import namespace="552359f1-1fba-4fcf-8c59-f9fc45e5c90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feb99c-54c2-479c-8efd-65da4624a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2359f1-1fba-4fcf-8c59-f9fc45e5c905"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8" nillable="true" ma:displayName="Taxonomy Catch All Column" ma:hidden="true" ma:list="{8041892d-56db-43cd-baa9-4af715084947}" ma:internalName="TaxCatchAll" ma:showField="CatchAllData" ma:web="552359f1-1fba-4fcf-8c59-f9fc45e5c90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960595-011A-438B-B239-6189FC9FA234}"/>
</file>

<file path=customXml/itemProps2.xml><?xml version="1.0" encoding="utf-8"?>
<ds:datastoreItem xmlns:ds="http://schemas.openxmlformats.org/officeDocument/2006/customXml" ds:itemID="{03E1D313-24D9-40A4-AC7D-2CE72720FD81}"/>
</file>

<file path=docProps/app.xml><?xml version="1.0" encoding="utf-8"?>
<Properties xmlns="http://schemas.openxmlformats.org/officeDocument/2006/extended-properties" xmlns:vt="http://schemas.openxmlformats.org/officeDocument/2006/docPropsVTypes">
  <TotalTime>0</TotalTime>
  <Words>341</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Office テーマ</vt:lpstr>
      <vt:lpstr>2_Office テーマ</vt:lpstr>
      <vt:lpstr>「こどもファスト・トラック」等の取り組みについて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「こどもファスト・トラック」等の取り組みについて</dc:title>
  <dc:creator>片山 伽奈子(KATAYAMA Kanako)</dc:creator>
  <cp:lastModifiedBy>片山 伽奈子(KATAYAMA Kanako)</cp:lastModifiedBy>
  <cp:revision>1</cp:revision>
  <dcterms:created xsi:type="dcterms:W3CDTF">2023-05-26T07:56:31Z</dcterms:created>
  <dcterms:modified xsi:type="dcterms:W3CDTF">2023-05-26T07:56:52Z</dcterms:modified>
</cp:coreProperties>
</file>