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69" r:id="rId3"/>
    <p:sldId id="257" r:id="rId4"/>
  </p:sldIdLst>
  <p:sldSz cx="12192000" cy="6858000"/>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993C55-22B0-42BD-BB2B-6AECC271D2A6}" v="2" dt="2023-05-25T02:22:12.2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0" d="100"/>
          <a:sy n="110" d="100"/>
        </p:scale>
        <p:origin x="49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theme" Target="theme/theme1.xml"/><Relationship Id="rId12" Type="http://schemas.openxmlformats.org/officeDocument/2006/relationships/customXml" Target="../customXml/item2.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viewProps" Target="viewProps.xml"/><Relationship Id="rId11" Type="http://schemas.openxmlformats.org/officeDocument/2006/relationships/customXml" Target="../customXml/item1.xml"/><Relationship Id="rId5" Type="http://schemas.openxmlformats.org/officeDocument/2006/relationships/presProps" Target="presProps.xml"/><Relationship Id="rId10" Type="http://schemas.microsoft.com/office/2015/10/relationships/revisionInfo" Target="revisionInfo.xml"/><Relationship Id="rId4" Type="http://schemas.openxmlformats.org/officeDocument/2006/relationships/slide" Target="slides/slide2.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安藤 温子(ANDO Atsuko)" userId="f1a612cf-104d-4e59-9f23-d3d5ba79dced" providerId="ADAL" clId="{93993C55-22B0-42BD-BB2B-6AECC271D2A6}"/>
    <pc:docChg chg="undo custSel modSld">
      <pc:chgData name="安藤 温子(ANDO Atsuko)" userId="f1a612cf-104d-4e59-9f23-d3d5ba79dced" providerId="ADAL" clId="{93993C55-22B0-42BD-BB2B-6AECC271D2A6}" dt="2023-05-25T02:23:38.815" v="48" actId="1076"/>
      <pc:docMkLst>
        <pc:docMk/>
      </pc:docMkLst>
      <pc:sldChg chg="addSp modSp mod">
        <pc:chgData name="安藤 温子(ANDO Atsuko)" userId="f1a612cf-104d-4e59-9f23-d3d5ba79dced" providerId="ADAL" clId="{93993C55-22B0-42BD-BB2B-6AECC271D2A6}" dt="2023-05-25T02:23:38.815" v="48" actId="1076"/>
        <pc:sldMkLst>
          <pc:docMk/>
          <pc:sldMk cId="3055243736" sldId="257"/>
        </pc:sldMkLst>
        <pc:spChg chg="add mod">
          <ac:chgData name="安藤 温子(ANDO Atsuko)" userId="f1a612cf-104d-4e59-9f23-d3d5ba79dced" providerId="ADAL" clId="{93993C55-22B0-42BD-BB2B-6AECC271D2A6}" dt="2023-05-25T02:23:30.705" v="47" actId="1076"/>
          <ac:spMkLst>
            <pc:docMk/>
            <pc:sldMk cId="3055243736" sldId="257"/>
            <ac:spMk id="16" creationId="{75AF2C2B-4A9D-E9F8-48D6-CA4B515EFADA}"/>
          </ac:spMkLst>
        </pc:spChg>
        <pc:picChg chg="mod">
          <ac:chgData name="安藤 温子(ANDO Atsuko)" userId="f1a612cf-104d-4e59-9f23-d3d5ba79dced" providerId="ADAL" clId="{93993C55-22B0-42BD-BB2B-6AECC271D2A6}" dt="2023-05-25T02:21:30.377" v="12" actId="1076"/>
          <ac:picMkLst>
            <pc:docMk/>
            <pc:sldMk cId="3055243736" sldId="257"/>
            <ac:picMk id="5" creationId="{4F860060-3EF6-CDF7-A15E-E4563B87E903}"/>
          </ac:picMkLst>
        </pc:picChg>
        <pc:picChg chg="mod modCrop">
          <ac:chgData name="安藤 温子(ANDO Atsuko)" userId="f1a612cf-104d-4e59-9f23-d3d5ba79dced" providerId="ADAL" clId="{93993C55-22B0-42BD-BB2B-6AECC271D2A6}" dt="2023-05-25T02:22:50.397" v="43" actId="14100"/>
          <ac:picMkLst>
            <pc:docMk/>
            <pc:sldMk cId="3055243736" sldId="257"/>
            <ac:picMk id="8" creationId="{5BB61E99-BDCA-4E9B-5038-6EC003CB4841}"/>
          </ac:picMkLst>
        </pc:picChg>
        <pc:picChg chg="add mod modCrop">
          <ac:chgData name="安藤 温子(ANDO Atsuko)" userId="f1a612cf-104d-4e59-9f23-d3d5ba79dced" providerId="ADAL" clId="{93993C55-22B0-42BD-BB2B-6AECC271D2A6}" dt="2023-05-25T02:23:38.815" v="48" actId="1076"/>
          <ac:picMkLst>
            <pc:docMk/>
            <pc:sldMk cId="3055243736" sldId="257"/>
            <ac:picMk id="15" creationId="{50B128A4-ADC4-6BAE-24B9-A1874E592039}"/>
          </ac:picMkLst>
        </pc:picChg>
      </pc:sldChg>
      <pc:sldChg chg="addSp delSp mod">
        <pc:chgData name="安藤 温子(ANDO Atsuko)" userId="f1a612cf-104d-4e59-9f23-d3d5ba79dced" providerId="ADAL" clId="{93993C55-22B0-42BD-BB2B-6AECC271D2A6}" dt="2023-05-25T02:23:08.527" v="44" actId="478"/>
        <pc:sldMkLst>
          <pc:docMk/>
          <pc:sldMk cId="1369749735" sldId="269"/>
        </pc:sldMkLst>
        <pc:spChg chg="add del">
          <ac:chgData name="安藤 温子(ANDO Atsuko)" userId="f1a612cf-104d-4e59-9f23-d3d5ba79dced" providerId="ADAL" clId="{93993C55-22B0-42BD-BB2B-6AECC271D2A6}" dt="2023-05-25T02:23:08.527" v="44" actId="478"/>
          <ac:spMkLst>
            <pc:docMk/>
            <pc:sldMk cId="1369749735" sldId="269"/>
            <ac:spMk id="6" creationId="{66B8CF3A-DBC4-5FE6-81CE-BF7C6F36D8F8}"/>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123033A6-C92E-4A8F-AAD0-C6E157405EE8}" type="datetimeFigureOut">
              <a:rPr kumimoji="1" lang="ja-JP" altLang="en-US" smtClean="0"/>
              <a:t>2023/5/25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FC7C459-8072-44A8-8C22-0CA0946A23F7}" type="slidenum">
              <a:rPr kumimoji="1" lang="ja-JP" altLang="en-US" smtClean="0"/>
              <a:t>‹#›</a:t>
            </a:fld>
            <a:endParaRPr kumimoji="1" lang="ja-JP" altLang="en-US"/>
          </a:p>
        </p:txBody>
      </p:sp>
    </p:spTree>
    <p:extLst>
      <p:ext uri="{BB962C8B-B14F-4D97-AF65-F5344CB8AC3E}">
        <p14:creationId xmlns:p14="http://schemas.microsoft.com/office/powerpoint/2010/main" val="3534508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23033A6-C92E-4A8F-AAD0-C6E157405EE8}" type="datetimeFigureOut">
              <a:rPr kumimoji="1" lang="ja-JP" altLang="en-US" smtClean="0"/>
              <a:t>2023/5/25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FC7C459-8072-44A8-8C22-0CA0946A23F7}" type="slidenum">
              <a:rPr kumimoji="1" lang="ja-JP" altLang="en-US" smtClean="0"/>
              <a:t>‹#›</a:t>
            </a:fld>
            <a:endParaRPr kumimoji="1" lang="ja-JP" altLang="en-US"/>
          </a:p>
        </p:txBody>
      </p:sp>
    </p:spTree>
    <p:extLst>
      <p:ext uri="{BB962C8B-B14F-4D97-AF65-F5344CB8AC3E}">
        <p14:creationId xmlns:p14="http://schemas.microsoft.com/office/powerpoint/2010/main" val="2137846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23033A6-C92E-4A8F-AAD0-C6E157405EE8}" type="datetimeFigureOut">
              <a:rPr kumimoji="1" lang="ja-JP" altLang="en-US" smtClean="0"/>
              <a:t>2023/5/25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FC7C459-8072-44A8-8C22-0CA0946A23F7}" type="slidenum">
              <a:rPr kumimoji="1" lang="ja-JP" altLang="en-US" smtClean="0"/>
              <a:t>‹#›</a:t>
            </a:fld>
            <a:endParaRPr kumimoji="1" lang="ja-JP" altLang="en-US"/>
          </a:p>
        </p:txBody>
      </p:sp>
    </p:spTree>
    <p:extLst>
      <p:ext uri="{BB962C8B-B14F-4D97-AF65-F5344CB8AC3E}">
        <p14:creationId xmlns:p14="http://schemas.microsoft.com/office/powerpoint/2010/main" val="31276758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195D8B-4A9C-922E-5B14-B0A9BEF8DEAF}"/>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022210F4-3958-8A99-CEBB-4F6F160482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0CB0A84E-C68C-542B-5D92-B969C9299295}"/>
              </a:ext>
            </a:extLst>
          </p:cNvPr>
          <p:cNvSpPr>
            <a:spLocks noGrp="1"/>
          </p:cNvSpPr>
          <p:nvPr>
            <p:ph type="dt" sz="half" idx="10"/>
          </p:nvPr>
        </p:nvSpPr>
        <p:spPr/>
        <p:txBody>
          <a:bodyPr/>
          <a:lstStyle/>
          <a:p>
            <a:fld id="{971C4C5C-AEE1-407B-A4D1-DE501484ADB7}" type="datetimeFigureOut">
              <a:rPr kumimoji="1" lang="ja-JP" altLang="en-US" smtClean="0"/>
              <a:t>2023/5/25</a:t>
            </a:fld>
            <a:endParaRPr kumimoji="1" lang="ja-JP" altLang="en-US"/>
          </a:p>
        </p:txBody>
      </p:sp>
      <p:sp>
        <p:nvSpPr>
          <p:cNvPr id="5" name="フッター プレースホルダー 4">
            <a:extLst>
              <a:ext uri="{FF2B5EF4-FFF2-40B4-BE49-F238E27FC236}">
                <a16:creationId xmlns:a16="http://schemas.microsoft.com/office/drawing/2014/main" id="{EA6056A1-25AD-8ED8-08E9-441D49499C5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FADF6D0-216F-00C1-DF3D-8109DC941385}"/>
              </a:ext>
            </a:extLst>
          </p:cNvPr>
          <p:cNvSpPr>
            <a:spLocks noGrp="1"/>
          </p:cNvSpPr>
          <p:nvPr>
            <p:ph type="sldNum" sz="quarter" idx="12"/>
          </p:nvPr>
        </p:nvSpPr>
        <p:spPr/>
        <p:txBody>
          <a:bodyPr/>
          <a:lstStyle/>
          <a:p>
            <a:fld id="{900B880F-72CD-4B2C-9383-4B79B0E8C28B}" type="slidenum">
              <a:rPr kumimoji="1" lang="ja-JP" altLang="en-US" smtClean="0"/>
              <a:t>‹#›</a:t>
            </a:fld>
            <a:endParaRPr kumimoji="1" lang="ja-JP" altLang="en-US"/>
          </a:p>
        </p:txBody>
      </p:sp>
    </p:spTree>
    <p:extLst>
      <p:ext uri="{BB962C8B-B14F-4D97-AF65-F5344CB8AC3E}">
        <p14:creationId xmlns:p14="http://schemas.microsoft.com/office/powerpoint/2010/main" val="7789998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0AC7CB-37DB-6845-2070-1CEA1E14C55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13335D4-214E-667C-0E27-5D0FA2C163B2}"/>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189F9FB-42DD-A94E-1456-0395221E4DC9}"/>
              </a:ext>
            </a:extLst>
          </p:cNvPr>
          <p:cNvSpPr>
            <a:spLocks noGrp="1"/>
          </p:cNvSpPr>
          <p:nvPr>
            <p:ph type="dt" sz="half" idx="10"/>
          </p:nvPr>
        </p:nvSpPr>
        <p:spPr/>
        <p:txBody>
          <a:bodyPr/>
          <a:lstStyle/>
          <a:p>
            <a:fld id="{971C4C5C-AEE1-407B-A4D1-DE501484ADB7}" type="datetimeFigureOut">
              <a:rPr kumimoji="1" lang="ja-JP" altLang="en-US" smtClean="0"/>
              <a:t>2023/5/25</a:t>
            </a:fld>
            <a:endParaRPr kumimoji="1" lang="ja-JP" altLang="en-US"/>
          </a:p>
        </p:txBody>
      </p:sp>
      <p:sp>
        <p:nvSpPr>
          <p:cNvPr id="5" name="フッター プレースホルダー 4">
            <a:extLst>
              <a:ext uri="{FF2B5EF4-FFF2-40B4-BE49-F238E27FC236}">
                <a16:creationId xmlns:a16="http://schemas.microsoft.com/office/drawing/2014/main" id="{D6C7B77C-3550-BD15-055D-199688C12C3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DB7E340-DF00-D00D-B861-929AE7BB1A68}"/>
              </a:ext>
            </a:extLst>
          </p:cNvPr>
          <p:cNvSpPr>
            <a:spLocks noGrp="1"/>
          </p:cNvSpPr>
          <p:nvPr>
            <p:ph type="sldNum" sz="quarter" idx="12"/>
          </p:nvPr>
        </p:nvSpPr>
        <p:spPr/>
        <p:txBody>
          <a:bodyPr/>
          <a:lstStyle/>
          <a:p>
            <a:fld id="{900B880F-72CD-4B2C-9383-4B79B0E8C28B}" type="slidenum">
              <a:rPr kumimoji="1" lang="ja-JP" altLang="en-US" smtClean="0"/>
              <a:t>‹#›</a:t>
            </a:fld>
            <a:endParaRPr kumimoji="1" lang="ja-JP" altLang="en-US"/>
          </a:p>
        </p:txBody>
      </p:sp>
    </p:spTree>
    <p:extLst>
      <p:ext uri="{BB962C8B-B14F-4D97-AF65-F5344CB8AC3E}">
        <p14:creationId xmlns:p14="http://schemas.microsoft.com/office/powerpoint/2010/main" val="39762103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21C33FD-EAE5-0C3B-C6BA-0BA11E048319}"/>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6F6CAFB-D5E5-181B-C76D-C88B600566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1386B6D9-85C8-BD34-AECE-16391DADBAB9}"/>
              </a:ext>
            </a:extLst>
          </p:cNvPr>
          <p:cNvSpPr>
            <a:spLocks noGrp="1"/>
          </p:cNvSpPr>
          <p:nvPr>
            <p:ph type="dt" sz="half" idx="10"/>
          </p:nvPr>
        </p:nvSpPr>
        <p:spPr/>
        <p:txBody>
          <a:bodyPr/>
          <a:lstStyle/>
          <a:p>
            <a:fld id="{971C4C5C-AEE1-407B-A4D1-DE501484ADB7}" type="datetimeFigureOut">
              <a:rPr kumimoji="1" lang="ja-JP" altLang="en-US" smtClean="0"/>
              <a:t>2023/5/25</a:t>
            </a:fld>
            <a:endParaRPr kumimoji="1" lang="ja-JP" altLang="en-US"/>
          </a:p>
        </p:txBody>
      </p:sp>
      <p:sp>
        <p:nvSpPr>
          <p:cNvPr id="5" name="フッター プレースホルダー 4">
            <a:extLst>
              <a:ext uri="{FF2B5EF4-FFF2-40B4-BE49-F238E27FC236}">
                <a16:creationId xmlns:a16="http://schemas.microsoft.com/office/drawing/2014/main" id="{20945614-5D91-FC76-624F-7FF156147A2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64CCA18-13C2-D63A-FB53-A0DC3DF93934}"/>
              </a:ext>
            </a:extLst>
          </p:cNvPr>
          <p:cNvSpPr>
            <a:spLocks noGrp="1"/>
          </p:cNvSpPr>
          <p:nvPr>
            <p:ph type="sldNum" sz="quarter" idx="12"/>
          </p:nvPr>
        </p:nvSpPr>
        <p:spPr/>
        <p:txBody>
          <a:bodyPr/>
          <a:lstStyle/>
          <a:p>
            <a:fld id="{900B880F-72CD-4B2C-9383-4B79B0E8C28B}" type="slidenum">
              <a:rPr kumimoji="1" lang="ja-JP" altLang="en-US" smtClean="0"/>
              <a:t>‹#›</a:t>
            </a:fld>
            <a:endParaRPr kumimoji="1" lang="ja-JP" altLang="en-US"/>
          </a:p>
        </p:txBody>
      </p:sp>
    </p:spTree>
    <p:extLst>
      <p:ext uri="{BB962C8B-B14F-4D97-AF65-F5344CB8AC3E}">
        <p14:creationId xmlns:p14="http://schemas.microsoft.com/office/powerpoint/2010/main" val="21636241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810801-6909-D965-F655-24DEE8A5192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DD22015-6003-9F35-46ED-027250CF9BEB}"/>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C93E8FFA-F0B7-53C6-0B1E-19C0BCCD0059}"/>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87AB1E66-EC0A-5B92-2B47-6681161524ED}"/>
              </a:ext>
            </a:extLst>
          </p:cNvPr>
          <p:cNvSpPr>
            <a:spLocks noGrp="1"/>
          </p:cNvSpPr>
          <p:nvPr>
            <p:ph type="dt" sz="half" idx="10"/>
          </p:nvPr>
        </p:nvSpPr>
        <p:spPr/>
        <p:txBody>
          <a:bodyPr/>
          <a:lstStyle/>
          <a:p>
            <a:fld id="{971C4C5C-AEE1-407B-A4D1-DE501484ADB7}" type="datetimeFigureOut">
              <a:rPr kumimoji="1" lang="ja-JP" altLang="en-US" smtClean="0"/>
              <a:t>2023/5/25</a:t>
            </a:fld>
            <a:endParaRPr kumimoji="1" lang="ja-JP" altLang="en-US"/>
          </a:p>
        </p:txBody>
      </p:sp>
      <p:sp>
        <p:nvSpPr>
          <p:cNvPr id="6" name="フッター プレースホルダー 5">
            <a:extLst>
              <a:ext uri="{FF2B5EF4-FFF2-40B4-BE49-F238E27FC236}">
                <a16:creationId xmlns:a16="http://schemas.microsoft.com/office/drawing/2014/main" id="{387114E7-2DCA-0E82-AA66-38988F4E16C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906EA58-29B5-1824-1947-B8A937552DF8}"/>
              </a:ext>
            </a:extLst>
          </p:cNvPr>
          <p:cNvSpPr>
            <a:spLocks noGrp="1"/>
          </p:cNvSpPr>
          <p:nvPr>
            <p:ph type="sldNum" sz="quarter" idx="12"/>
          </p:nvPr>
        </p:nvSpPr>
        <p:spPr/>
        <p:txBody>
          <a:bodyPr/>
          <a:lstStyle/>
          <a:p>
            <a:fld id="{900B880F-72CD-4B2C-9383-4B79B0E8C28B}" type="slidenum">
              <a:rPr kumimoji="1" lang="ja-JP" altLang="en-US" smtClean="0"/>
              <a:t>‹#›</a:t>
            </a:fld>
            <a:endParaRPr kumimoji="1" lang="ja-JP" altLang="en-US"/>
          </a:p>
        </p:txBody>
      </p:sp>
    </p:spTree>
    <p:extLst>
      <p:ext uri="{BB962C8B-B14F-4D97-AF65-F5344CB8AC3E}">
        <p14:creationId xmlns:p14="http://schemas.microsoft.com/office/powerpoint/2010/main" val="5828471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13A1654-F1B5-9986-F3FF-A818C3EBBEB4}"/>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DF668BD-C2FC-DF91-D134-778DAEAF56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BC6E5ECC-8FBA-76BB-E5EA-DE59A1EA5FA0}"/>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3D597AC7-898B-C6E4-AF39-D10F4121F1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A887ECF9-7DF9-9F8A-E25F-A355394CAB1E}"/>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BC69BB96-4412-25B9-154F-E32FB5237F59}"/>
              </a:ext>
            </a:extLst>
          </p:cNvPr>
          <p:cNvSpPr>
            <a:spLocks noGrp="1"/>
          </p:cNvSpPr>
          <p:nvPr>
            <p:ph type="dt" sz="half" idx="10"/>
          </p:nvPr>
        </p:nvSpPr>
        <p:spPr/>
        <p:txBody>
          <a:bodyPr/>
          <a:lstStyle/>
          <a:p>
            <a:fld id="{971C4C5C-AEE1-407B-A4D1-DE501484ADB7}" type="datetimeFigureOut">
              <a:rPr kumimoji="1" lang="ja-JP" altLang="en-US" smtClean="0"/>
              <a:t>2023/5/25</a:t>
            </a:fld>
            <a:endParaRPr kumimoji="1" lang="ja-JP" altLang="en-US"/>
          </a:p>
        </p:txBody>
      </p:sp>
      <p:sp>
        <p:nvSpPr>
          <p:cNvPr id="8" name="フッター プレースホルダー 7">
            <a:extLst>
              <a:ext uri="{FF2B5EF4-FFF2-40B4-BE49-F238E27FC236}">
                <a16:creationId xmlns:a16="http://schemas.microsoft.com/office/drawing/2014/main" id="{551DEB13-8643-0CF6-D215-6DEA027FF99F}"/>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BAD7E11E-8E58-3EFD-D90B-B037E1989D09}"/>
              </a:ext>
            </a:extLst>
          </p:cNvPr>
          <p:cNvSpPr>
            <a:spLocks noGrp="1"/>
          </p:cNvSpPr>
          <p:nvPr>
            <p:ph type="sldNum" sz="quarter" idx="12"/>
          </p:nvPr>
        </p:nvSpPr>
        <p:spPr/>
        <p:txBody>
          <a:bodyPr/>
          <a:lstStyle/>
          <a:p>
            <a:fld id="{900B880F-72CD-4B2C-9383-4B79B0E8C28B}" type="slidenum">
              <a:rPr kumimoji="1" lang="ja-JP" altLang="en-US" smtClean="0"/>
              <a:t>‹#›</a:t>
            </a:fld>
            <a:endParaRPr kumimoji="1" lang="ja-JP" altLang="en-US"/>
          </a:p>
        </p:txBody>
      </p:sp>
    </p:spTree>
    <p:extLst>
      <p:ext uri="{BB962C8B-B14F-4D97-AF65-F5344CB8AC3E}">
        <p14:creationId xmlns:p14="http://schemas.microsoft.com/office/powerpoint/2010/main" val="18932719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A985D79-94D8-B4C8-A012-62E094B3E924}"/>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BB28082A-9E89-AE68-3646-2F9B894EA9F3}"/>
              </a:ext>
            </a:extLst>
          </p:cNvPr>
          <p:cNvSpPr>
            <a:spLocks noGrp="1"/>
          </p:cNvSpPr>
          <p:nvPr>
            <p:ph type="dt" sz="half" idx="10"/>
          </p:nvPr>
        </p:nvSpPr>
        <p:spPr/>
        <p:txBody>
          <a:bodyPr/>
          <a:lstStyle/>
          <a:p>
            <a:fld id="{971C4C5C-AEE1-407B-A4D1-DE501484ADB7}" type="datetimeFigureOut">
              <a:rPr kumimoji="1" lang="ja-JP" altLang="en-US" smtClean="0"/>
              <a:t>2023/5/25</a:t>
            </a:fld>
            <a:endParaRPr kumimoji="1" lang="ja-JP" altLang="en-US"/>
          </a:p>
        </p:txBody>
      </p:sp>
      <p:sp>
        <p:nvSpPr>
          <p:cNvPr id="4" name="フッター プレースホルダー 3">
            <a:extLst>
              <a:ext uri="{FF2B5EF4-FFF2-40B4-BE49-F238E27FC236}">
                <a16:creationId xmlns:a16="http://schemas.microsoft.com/office/drawing/2014/main" id="{D8DEA78D-68CF-0149-494B-86F89106F17A}"/>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490EE443-38E0-6A55-F7EB-A947D228DDDC}"/>
              </a:ext>
            </a:extLst>
          </p:cNvPr>
          <p:cNvSpPr>
            <a:spLocks noGrp="1"/>
          </p:cNvSpPr>
          <p:nvPr>
            <p:ph type="sldNum" sz="quarter" idx="12"/>
          </p:nvPr>
        </p:nvSpPr>
        <p:spPr/>
        <p:txBody>
          <a:bodyPr/>
          <a:lstStyle/>
          <a:p>
            <a:fld id="{900B880F-72CD-4B2C-9383-4B79B0E8C28B}" type="slidenum">
              <a:rPr kumimoji="1" lang="ja-JP" altLang="en-US" smtClean="0"/>
              <a:t>‹#›</a:t>
            </a:fld>
            <a:endParaRPr kumimoji="1" lang="ja-JP" altLang="en-US"/>
          </a:p>
        </p:txBody>
      </p:sp>
    </p:spTree>
    <p:extLst>
      <p:ext uri="{BB962C8B-B14F-4D97-AF65-F5344CB8AC3E}">
        <p14:creationId xmlns:p14="http://schemas.microsoft.com/office/powerpoint/2010/main" val="31023537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4F25C5C7-3460-30A4-1DA1-A5F535E80393}"/>
              </a:ext>
            </a:extLst>
          </p:cNvPr>
          <p:cNvSpPr>
            <a:spLocks noGrp="1"/>
          </p:cNvSpPr>
          <p:nvPr>
            <p:ph type="dt" sz="half" idx="10"/>
          </p:nvPr>
        </p:nvSpPr>
        <p:spPr/>
        <p:txBody>
          <a:bodyPr/>
          <a:lstStyle/>
          <a:p>
            <a:fld id="{971C4C5C-AEE1-407B-A4D1-DE501484ADB7}" type="datetimeFigureOut">
              <a:rPr kumimoji="1" lang="ja-JP" altLang="en-US" smtClean="0"/>
              <a:t>2023/5/25</a:t>
            </a:fld>
            <a:endParaRPr kumimoji="1" lang="ja-JP" altLang="en-US"/>
          </a:p>
        </p:txBody>
      </p:sp>
      <p:sp>
        <p:nvSpPr>
          <p:cNvPr id="3" name="フッター プレースホルダー 2">
            <a:extLst>
              <a:ext uri="{FF2B5EF4-FFF2-40B4-BE49-F238E27FC236}">
                <a16:creationId xmlns:a16="http://schemas.microsoft.com/office/drawing/2014/main" id="{17E313A2-5F45-1765-3DE2-48E0FACBCA20}"/>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DE857372-429B-A757-8D7D-0C8DA17C4837}"/>
              </a:ext>
            </a:extLst>
          </p:cNvPr>
          <p:cNvSpPr>
            <a:spLocks noGrp="1"/>
          </p:cNvSpPr>
          <p:nvPr>
            <p:ph type="sldNum" sz="quarter" idx="12"/>
          </p:nvPr>
        </p:nvSpPr>
        <p:spPr/>
        <p:txBody>
          <a:bodyPr/>
          <a:lstStyle/>
          <a:p>
            <a:fld id="{900B880F-72CD-4B2C-9383-4B79B0E8C28B}" type="slidenum">
              <a:rPr kumimoji="1" lang="ja-JP" altLang="en-US" smtClean="0"/>
              <a:t>‹#›</a:t>
            </a:fld>
            <a:endParaRPr kumimoji="1" lang="ja-JP" altLang="en-US"/>
          </a:p>
        </p:txBody>
      </p:sp>
    </p:spTree>
    <p:extLst>
      <p:ext uri="{BB962C8B-B14F-4D97-AF65-F5344CB8AC3E}">
        <p14:creationId xmlns:p14="http://schemas.microsoft.com/office/powerpoint/2010/main" val="31907157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82D7A5-9C19-848E-E6A7-C10CECB9EFB2}"/>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630ABE6-3FD2-5CEB-1F00-10367DABA8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FC8FA9DD-E301-23A4-A8C1-2C6BC255A9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CFED5A2-3271-2849-2C3C-38777289B045}"/>
              </a:ext>
            </a:extLst>
          </p:cNvPr>
          <p:cNvSpPr>
            <a:spLocks noGrp="1"/>
          </p:cNvSpPr>
          <p:nvPr>
            <p:ph type="dt" sz="half" idx="10"/>
          </p:nvPr>
        </p:nvSpPr>
        <p:spPr/>
        <p:txBody>
          <a:bodyPr/>
          <a:lstStyle/>
          <a:p>
            <a:fld id="{971C4C5C-AEE1-407B-A4D1-DE501484ADB7}" type="datetimeFigureOut">
              <a:rPr kumimoji="1" lang="ja-JP" altLang="en-US" smtClean="0"/>
              <a:t>2023/5/25</a:t>
            </a:fld>
            <a:endParaRPr kumimoji="1" lang="ja-JP" altLang="en-US"/>
          </a:p>
        </p:txBody>
      </p:sp>
      <p:sp>
        <p:nvSpPr>
          <p:cNvPr id="6" name="フッター プレースホルダー 5">
            <a:extLst>
              <a:ext uri="{FF2B5EF4-FFF2-40B4-BE49-F238E27FC236}">
                <a16:creationId xmlns:a16="http://schemas.microsoft.com/office/drawing/2014/main" id="{DC457EA5-5E4E-661D-B530-1A7A8547035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D667F1F-77C9-F876-B7A5-E973476B7586}"/>
              </a:ext>
            </a:extLst>
          </p:cNvPr>
          <p:cNvSpPr>
            <a:spLocks noGrp="1"/>
          </p:cNvSpPr>
          <p:nvPr>
            <p:ph type="sldNum" sz="quarter" idx="12"/>
          </p:nvPr>
        </p:nvSpPr>
        <p:spPr/>
        <p:txBody>
          <a:bodyPr/>
          <a:lstStyle/>
          <a:p>
            <a:fld id="{900B880F-72CD-4B2C-9383-4B79B0E8C28B}" type="slidenum">
              <a:rPr kumimoji="1" lang="ja-JP" altLang="en-US" smtClean="0"/>
              <a:t>‹#›</a:t>
            </a:fld>
            <a:endParaRPr kumimoji="1" lang="ja-JP" altLang="en-US"/>
          </a:p>
        </p:txBody>
      </p:sp>
    </p:spTree>
    <p:extLst>
      <p:ext uri="{BB962C8B-B14F-4D97-AF65-F5344CB8AC3E}">
        <p14:creationId xmlns:p14="http://schemas.microsoft.com/office/powerpoint/2010/main" val="3908279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23033A6-C92E-4A8F-AAD0-C6E157405EE8}" type="datetimeFigureOut">
              <a:rPr kumimoji="1" lang="ja-JP" altLang="en-US" smtClean="0"/>
              <a:t>2023/5/25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FC7C459-8072-44A8-8C22-0CA0946A23F7}" type="slidenum">
              <a:rPr kumimoji="1" lang="ja-JP" altLang="en-US" smtClean="0"/>
              <a:t>‹#›</a:t>
            </a:fld>
            <a:endParaRPr kumimoji="1" lang="ja-JP" altLang="en-US"/>
          </a:p>
        </p:txBody>
      </p:sp>
    </p:spTree>
    <p:extLst>
      <p:ext uri="{BB962C8B-B14F-4D97-AF65-F5344CB8AC3E}">
        <p14:creationId xmlns:p14="http://schemas.microsoft.com/office/powerpoint/2010/main" val="19034807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BCA8540-0995-6F8B-CAF4-C1813F1D1727}"/>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28C93E5D-6E87-1F53-1356-8AB93E31E5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385DD407-FFC4-6B29-4100-2D17FF63F2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CB59714-A533-C766-4B57-D06437131D6D}"/>
              </a:ext>
            </a:extLst>
          </p:cNvPr>
          <p:cNvSpPr>
            <a:spLocks noGrp="1"/>
          </p:cNvSpPr>
          <p:nvPr>
            <p:ph type="dt" sz="half" idx="10"/>
          </p:nvPr>
        </p:nvSpPr>
        <p:spPr/>
        <p:txBody>
          <a:bodyPr/>
          <a:lstStyle/>
          <a:p>
            <a:fld id="{971C4C5C-AEE1-407B-A4D1-DE501484ADB7}" type="datetimeFigureOut">
              <a:rPr kumimoji="1" lang="ja-JP" altLang="en-US" smtClean="0"/>
              <a:t>2023/5/25</a:t>
            </a:fld>
            <a:endParaRPr kumimoji="1" lang="ja-JP" altLang="en-US"/>
          </a:p>
        </p:txBody>
      </p:sp>
      <p:sp>
        <p:nvSpPr>
          <p:cNvPr id="6" name="フッター プレースホルダー 5">
            <a:extLst>
              <a:ext uri="{FF2B5EF4-FFF2-40B4-BE49-F238E27FC236}">
                <a16:creationId xmlns:a16="http://schemas.microsoft.com/office/drawing/2014/main" id="{B4965AF5-5973-D2FC-0E0D-B5EB3FCD51D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8ADC964-23AB-C7AC-DCAA-A918AACAFC39}"/>
              </a:ext>
            </a:extLst>
          </p:cNvPr>
          <p:cNvSpPr>
            <a:spLocks noGrp="1"/>
          </p:cNvSpPr>
          <p:nvPr>
            <p:ph type="sldNum" sz="quarter" idx="12"/>
          </p:nvPr>
        </p:nvSpPr>
        <p:spPr/>
        <p:txBody>
          <a:bodyPr/>
          <a:lstStyle/>
          <a:p>
            <a:fld id="{900B880F-72CD-4B2C-9383-4B79B0E8C28B}" type="slidenum">
              <a:rPr kumimoji="1" lang="ja-JP" altLang="en-US" smtClean="0"/>
              <a:t>‹#›</a:t>
            </a:fld>
            <a:endParaRPr kumimoji="1" lang="ja-JP" altLang="en-US"/>
          </a:p>
        </p:txBody>
      </p:sp>
    </p:spTree>
    <p:extLst>
      <p:ext uri="{BB962C8B-B14F-4D97-AF65-F5344CB8AC3E}">
        <p14:creationId xmlns:p14="http://schemas.microsoft.com/office/powerpoint/2010/main" val="30015185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C282E30-B43E-8C53-E528-8842595ECB7D}"/>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7C04A45-B045-3CE7-4BBA-BF3766A18D9A}"/>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07543B0-A9D6-95E0-3970-FA8399A9E906}"/>
              </a:ext>
            </a:extLst>
          </p:cNvPr>
          <p:cNvSpPr>
            <a:spLocks noGrp="1"/>
          </p:cNvSpPr>
          <p:nvPr>
            <p:ph type="dt" sz="half" idx="10"/>
          </p:nvPr>
        </p:nvSpPr>
        <p:spPr/>
        <p:txBody>
          <a:bodyPr/>
          <a:lstStyle/>
          <a:p>
            <a:fld id="{971C4C5C-AEE1-407B-A4D1-DE501484ADB7}" type="datetimeFigureOut">
              <a:rPr kumimoji="1" lang="ja-JP" altLang="en-US" smtClean="0"/>
              <a:t>2023/5/25</a:t>
            </a:fld>
            <a:endParaRPr kumimoji="1" lang="ja-JP" altLang="en-US"/>
          </a:p>
        </p:txBody>
      </p:sp>
      <p:sp>
        <p:nvSpPr>
          <p:cNvPr id="5" name="フッター プレースホルダー 4">
            <a:extLst>
              <a:ext uri="{FF2B5EF4-FFF2-40B4-BE49-F238E27FC236}">
                <a16:creationId xmlns:a16="http://schemas.microsoft.com/office/drawing/2014/main" id="{30B02E03-ABFB-5027-041D-0982B1F4AFA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215FC56-943E-92AF-2D7E-98429A255DB2}"/>
              </a:ext>
            </a:extLst>
          </p:cNvPr>
          <p:cNvSpPr>
            <a:spLocks noGrp="1"/>
          </p:cNvSpPr>
          <p:nvPr>
            <p:ph type="sldNum" sz="quarter" idx="12"/>
          </p:nvPr>
        </p:nvSpPr>
        <p:spPr/>
        <p:txBody>
          <a:bodyPr/>
          <a:lstStyle/>
          <a:p>
            <a:fld id="{900B880F-72CD-4B2C-9383-4B79B0E8C28B}" type="slidenum">
              <a:rPr kumimoji="1" lang="ja-JP" altLang="en-US" smtClean="0"/>
              <a:t>‹#›</a:t>
            </a:fld>
            <a:endParaRPr kumimoji="1" lang="ja-JP" altLang="en-US"/>
          </a:p>
        </p:txBody>
      </p:sp>
    </p:spTree>
    <p:extLst>
      <p:ext uri="{BB962C8B-B14F-4D97-AF65-F5344CB8AC3E}">
        <p14:creationId xmlns:p14="http://schemas.microsoft.com/office/powerpoint/2010/main" val="20250892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4A715238-EEB5-3894-D191-8B466A1AD08C}"/>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F1E6FE9-05CE-8008-3AD0-3958EE3E18A7}"/>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FEE5BC9-DFE6-9237-9F9E-5D5C7DD517AE}"/>
              </a:ext>
            </a:extLst>
          </p:cNvPr>
          <p:cNvSpPr>
            <a:spLocks noGrp="1"/>
          </p:cNvSpPr>
          <p:nvPr>
            <p:ph type="dt" sz="half" idx="10"/>
          </p:nvPr>
        </p:nvSpPr>
        <p:spPr/>
        <p:txBody>
          <a:bodyPr/>
          <a:lstStyle/>
          <a:p>
            <a:fld id="{971C4C5C-AEE1-407B-A4D1-DE501484ADB7}" type="datetimeFigureOut">
              <a:rPr kumimoji="1" lang="ja-JP" altLang="en-US" smtClean="0"/>
              <a:t>2023/5/25</a:t>
            </a:fld>
            <a:endParaRPr kumimoji="1" lang="ja-JP" altLang="en-US"/>
          </a:p>
        </p:txBody>
      </p:sp>
      <p:sp>
        <p:nvSpPr>
          <p:cNvPr id="5" name="フッター プレースホルダー 4">
            <a:extLst>
              <a:ext uri="{FF2B5EF4-FFF2-40B4-BE49-F238E27FC236}">
                <a16:creationId xmlns:a16="http://schemas.microsoft.com/office/drawing/2014/main" id="{C5422BE8-E814-D18B-686E-6D0C24E2318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8D1CE4D-E4D5-9AF1-A897-72B713DDEB8E}"/>
              </a:ext>
            </a:extLst>
          </p:cNvPr>
          <p:cNvSpPr>
            <a:spLocks noGrp="1"/>
          </p:cNvSpPr>
          <p:nvPr>
            <p:ph type="sldNum" sz="quarter" idx="12"/>
          </p:nvPr>
        </p:nvSpPr>
        <p:spPr/>
        <p:txBody>
          <a:bodyPr/>
          <a:lstStyle/>
          <a:p>
            <a:fld id="{900B880F-72CD-4B2C-9383-4B79B0E8C28B}" type="slidenum">
              <a:rPr kumimoji="1" lang="ja-JP" altLang="en-US" smtClean="0"/>
              <a:t>‹#›</a:t>
            </a:fld>
            <a:endParaRPr kumimoji="1" lang="ja-JP" altLang="en-US"/>
          </a:p>
        </p:txBody>
      </p:sp>
    </p:spTree>
    <p:extLst>
      <p:ext uri="{BB962C8B-B14F-4D97-AF65-F5344CB8AC3E}">
        <p14:creationId xmlns:p14="http://schemas.microsoft.com/office/powerpoint/2010/main" val="3206303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123033A6-C92E-4A8F-AAD0-C6E157405EE8}" type="datetimeFigureOut">
              <a:rPr kumimoji="1" lang="ja-JP" altLang="en-US" smtClean="0"/>
              <a:t>2023/5/25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FC7C459-8072-44A8-8C22-0CA0946A23F7}" type="slidenum">
              <a:rPr kumimoji="1" lang="ja-JP" altLang="en-US" smtClean="0"/>
              <a:t>‹#›</a:t>
            </a:fld>
            <a:endParaRPr kumimoji="1" lang="ja-JP" altLang="en-US"/>
          </a:p>
        </p:txBody>
      </p:sp>
    </p:spTree>
    <p:extLst>
      <p:ext uri="{BB962C8B-B14F-4D97-AF65-F5344CB8AC3E}">
        <p14:creationId xmlns:p14="http://schemas.microsoft.com/office/powerpoint/2010/main" val="3705439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23033A6-C92E-4A8F-AAD0-C6E157405EE8}" type="datetimeFigureOut">
              <a:rPr kumimoji="1" lang="ja-JP" altLang="en-US" smtClean="0"/>
              <a:t>2023/5/25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FC7C459-8072-44A8-8C22-0CA0946A23F7}" type="slidenum">
              <a:rPr kumimoji="1" lang="ja-JP" altLang="en-US" smtClean="0"/>
              <a:t>‹#›</a:t>
            </a:fld>
            <a:endParaRPr kumimoji="1" lang="ja-JP" altLang="en-US"/>
          </a:p>
        </p:txBody>
      </p:sp>
    </p:spTree>
    <p:extLst>
      <p:ext uri="{BB962C8B-B14F-4D97-AF65-F5344CB8AC3E}">
        <p14:creationId xmlns:p14="http://schemas.microsoft.com/office/powerpoint/2010/main" val="553595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23033A6-C92E-4A8F-AAD0-C6E157405EE8}" type="datetimeFigureOut">
              <a:rPr kumimoji="1" lang="ja-JP" altLang="en-US" smtClean="0"/>
              <a:t>2023/5/25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FC7C459-8072-44A8-8C22-0CA0946A23F7}" type="slidenum">
              <a:rPr kumimoji="1" lang="ja-JP" altLang="en-US" smtClean="0"/>
              <a:t>‹#›</a:t>
            </a:fld>
            <a:endParaRPr kumimoji="1" lang="ja-JP" altLang="en-US"/>
          </a:p>
        </p:txBody>
      </p:sp>
    </p:spTree>
    <p:extLst>
      <p:ext uri="{BB962C8B-B14F-4D97-AF65-F5344CB8AC3E}">
        <p14:creationId xmlns:p14="http://schemas.microsoft.com/office/powerpoint/2010/main" val="2963024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123033A6-C92E-4A8F-AAD0-C6E157405EE8}" type="datetimeFigureOut">
              <a:rPr kumimoji="1" lang="ja-JP" altLang="en-US" smtClean="0"/>
              <a:t>2023/5/25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FC7C459-8072-44A8-8C22-0CA0946A23F7}" type="slidenum">
              <a:rPr kumimoji="1" lang="ja-JP" altLang="en-US" smtClean="0"/>
              <a:t>‹#›</a:t>
            </a:fld>
            <a:endParaRPr kumimoji="1" lang="ja-JP" altLang="en-US"/>
          </a:p>
        </p:txBody>
      </p:sp>
    </p:spTree>
    <p:extLst>
      <p:ext uri="{BB962C8B-B14F-4D97-AF65-F5344CB8AC3E}">
        <p14:creationId xmlns:p14="http://schemas.microsoft.com/office/powerpoint/2010/main" val="3792184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23033A6-C92E-4A8F-AAD0-C6E157405EE8}" type="datetimeFigureOut">
              <a:rPr kumimoji="1" lang="ja-JP" altLang="en-US" smtClean="0"/>
              <a:t>2023/5/25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FC7C459-8072-44A8-8C22-0CA0946A23F7}" type="slidenum">
              <a:rPr kumimoji="1" lang="ja-JP" altLang="en-US" smtClean="0"/>
              <a:t>‹#›</a:t>
            </a:fld>
            <a:endParaRPr kumimoji="1" lang="ja-JP" altLang="en-US"/>
          </a:p>
        </p:txBody>
      </p:sp>
    </p:spTree>
    <p:extLst>
      <p:ext uri="{BB962C8B-B14F-4D97-AF65-F5344CB8AC3E}">
        <p14:creationId xmlns:p14="http://schemas.microsoft.com/office/powerpoint/2010/main" val="3972878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23033A6-C92E-4A8F-AAD0-C6E157405EE8}" type="datetimeFigureOut">
              <a:rPr kumimoji="1" lang="ja-JP" altLang="en-US" smtClean="0"/>
              <a:t>2023/5/25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FC7C459-8072-44A8-8C22-0CA0946A23F7}" type="slidenum">
              <a:rPr kumimoji="1" lang="ja-JP" altLang="en-US" smtClean="0"/>
              <a:t>‹#›</a:t>
            </a:fld>
            <a:endParaRPr kumimoji="1" lang="ja-JP" altLang="en-US"/>
          </a:p>
        </p:txBody>
      </p:sp>
    </p:spTree>
    <p:extLst>
      <p:ext uri="{BB962C8B-B14F-4D97-AF65-F5344CB8AC3E}">
        <p14:creationId xmlns:p14="http://schemas.microsoft.com/office/powerpoint/2010/main" val="3315337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23033A6-C92E-4A8F-AAD0-C6E157405EE8}" type="datetimeFigureOut">
              <a:rPr kumimoji="1" lang="ja-JP" altLang="en-US" smtClean="0"/>
              <a:t>2023/5/25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FC7C459-8072-44A8-8C22-0CA0946A23F7}" type="slidenum">
              <a:rPr kumimoji="1" lang="ja-JP" altLang="en-US" smtClean="0"/>
              <a:t>‹#›</a:t>
            </a:fld>
            <a:endParaRPr kumimoji="1" lang="ja-JP" altLang="en-US"/>
          </a:p>
        </p:txBody>
      </p:sp>
    </p:spTree>
    <p:extLst>
      <p:ext uri="{BB962C8B-B14F-4D97-AF65-F5344CB8AC3E}">
        <p14:creationId xmlns:p14="http://schemas.microsoft.com/office/powerpoint/2010/main" val="714527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3033A6-C92E-4A8F-AAD0-C6E157405EE8}" type="datetimeFigureOut">
              <a:rPr kumimoji="1" lang="ja-JP" altLang="en-US" smtClean="0"/>
              <a:t>2023/5/25</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C7C459-8072-44A8-8C22-0CA0946A23F7}" type="slidenum">
              <a:rPr kumimoji="1" lang="ja-JP" altLang="en-US" smtClean="0"/>
              <a:t>‹#›</a:t>
            </a:fld>
            <a:endParaRPr kumimoji="1" lang="ja-JP" altLang="en-US"/>
          </a:p>
        </p:txBody>
      </p:sp>
    </p:spTree>
    <p:extLst>
      <p:ext uri="{BB962C8B-B14F-4D97-AF65-F5344CB8AC3E}">
        <p14:creationId xmlns:p14="http://schemas.microsoft.com/office/powerpoint/2010/main" val="13134571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241C4186-BFED-1CA1-78A8-8C68803C0D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3CAB7AD-4823-F553-5376-583390BF3D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3D12DFB-1C5C-4517-0C82-6B91289980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1C4C5C-AEE1-407B-A4D1-DE501484ADB7}" type="datetimeFigureOut">
              <a:rPr kumimoji="1" lang="ja-JP" altLang="en-US" smtClean="0"/>
              <a:t>2023/5/25</a:t>
            </a:fld>
            <a:endParaRPr kumimoji="1" lang="ja-JP" altLang="en-US"/>
          </a:p>
        </p:txBody>
      </p:sp>
      <p:sp>
        <p:nvSpPr>
          <p:cNvPr id="5" name="フッター プレースホルダー 4">
            <a:extLst>
              <a:ext uri="{FF2B5EF4-FFF2-40B4-BE49-F238E27FC236}">
                <a16:creationId xmlns:a16="http://schemas.microsoft.com/office/drawing/2014/main" id="{B7967DD1-DCFD-64D4-9618-156931D5A4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A6DDADFA-83D4-29F0-BDE0-0BCADF377C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0B880F-72CD-4B2C-9383-4B79B0E8C28B}" type="slidenum">
              <a:rPr kumimoji="1" lang="ja-JP" altLang="en-US" smtClean="0"/>
              <a:t>‹#›</a:t>
            </a:fld>
            <a:endParaRPr kumimoji="1" lang="ja-JP" altLang="en-US"/>
          </a:p>
        </p:txBody>
      </p:sp>
    </p:spTree>
    <p:extLst>
      <p:ext uri="{BB962C8B-B14F-4D97-AF65-F5344CB8AC3E}">
        <p14:creationId xmlns:p14="http://schemas.microsoft.com/office/powerpoint/2010/main" val="27933858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6584519F-6EB9-70BF-2AB6-F8C7CDFCB25B}"/>
              </a:ext>
            </a:extLst>
          </p:cNvPr>
          <p:cNvSpPr txBox="1"/>
          <p:nvPr/>
        </p:nvSpPr>
        <p:spPr>
          <a:xfrm>
            <a:off x="0" y="25756"/>
            <a:ext cx="12192000" cy="461665"/>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こどもまんなか応援サポーター概要　</a:t>
            </a:r>
            <a:endParaRPr kumimoji="1" lang="en-US" altLang="ja-JP"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4" name="テキスト ボックス 3">
            <a:extLst>
              <a:ext uri="{FF2B5EF4-FFF2-40B4-BE49-F238E27FC236}">
                <a16:creationId xmlns:a16="http://schemas.microsoft.com/office/drawing/2014/main" id="{C4200881-43E6-A0A5-81D0-64F7268435ED}"/>
              </a:ext>
            </a:extLst>
          </p:cNvPr>
          <p:cNvSpPr txBox="1"/>
          <p:nvPr/>
        </p:nvSpPr>
        <p:spPr>
          <a:xfrm>
            <a:off x="574767" y="4842669"/>
            <a:ext cx="11457198" cy="98488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SNS(Twitter</a:t>
            </a:r>
            <a:r>
              <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Instagram</a:t>
            </a:r>
            <a:r>
              <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等）や</a:t>
            </a:r>
            <a:r>
              <a:rPr kumimoji="1" lang="en-US" altLang="ja-JP"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YouTube</a:t>
            </a:r>
            <a:r>
              <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上でそれぞれのアクションを　</a:t>
            </a:r>
            <a:r>
              <a:rPr kumimoji="1" lang="ja-JP" altLang="en-US" sz="20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＃こどもまんなかやってみた　</a:t>
            </a:r>
            <a:r>
              <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をつけて発表。</a:t>
            </a:r>
            <a:endParaRPr kumimoji="1" lang="en-US" altLang="ja-JP"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積極的な発信とアクションのご協力をお願いいたします。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こども家庭庁はリツイート</a:t>
            </a:r>
            <a:r>
              <a:rPr lang="ja-JP" altLang="en-US" sz="1600" dirty="0">
                <a:solidFill>
                  <a:prstClr val="black"/>
                </a:solidFill>
                <a:latin typeface="Meiryo UI" panose="020B0604030504040204" pitchFamily="50" charset="-128"/>
                <a:ea typeface="Meiryo UI" panose="020B0604030504040204" pitchFamily="50" charset="-128"/>
              </a:rPr>
              <a:t>や</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ホームページでのご紹介等で拡散とみなさまのアクションの見える化を行います。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 name="テキスト ボックス 4">
            <a:extLst>
              <a:ext uri="{FF2B5EF4-FFF2-40B4-BE49-F238E27FC236}">
                <a16:creationId xmlns:a16="http://schemas.microsoft.com/office/drawing/2014/main" id="{AA12242A-3B93-2C6E-0E42-DAE412DE40A6}"/>
              </a:ext>
            </a:extLst>
          </p:cNvPr>
          <p:cNvSpPr txBox="1"/>
          <p:nvPr/>
        </p:nvSpPr>
        <p:spPr>
          <a:xfrm>
            <a:off x="9076949" y="991054"/>
            <a:ext cx="1800493"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「こどもまんなか」</a:t>
            </a:r>
            <a:endParaRPr kumimoji="1" lang="en-US" altLang="ja-JP"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7" name="四角形: 角を丸くする 6">
            <a:extLst>
              <a:ext uri="{FF2B5EF4-FFF2-40B4-BE49-F238E27FC236}">
                <a16:creationId xmlns:a16="http://schemas.microsoft.com/office/drawing/2014/main" id="{F7A284B6-DE67-E473-0C50-B7CA454E899B}"/>
              </a:ext>
            </a:extLst>
          </p:cNvPr>
          <p:cNvSpPr/>
          <p:nvPr/>
        </p:nvSpPr>
        <p:spPr>
          <a:xfrm>
            <a:off x="7754940" y="822268"/>
            <a:ext cx="4320568" cy="1548000"/>
          </a:xfrm>
          <a:prstGeom prst="roundRect">
            <a:avLst>
              <a:gd name="adj" fmla="val 10402"/>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2" name="テキスト ボックス 11">
            <a:extLst>
              <a:ext uri="{FF2B5EF4-FFF2-40B4-BE49-F238E27FC236}">
                <a16:creationId xmlns:a16="http://schemas.microsoft.com/office/drawing/2014/main" id="{7E15BB8C-3821-B3DA-FF08-644838F73E35}"/>
              </a:ext>
            </a:extLst>
          </p:cNvPr>
          <p:cNvSpPr txBox="1"/>
          <p:nvPr/>
        </p:nvSpPr>
        <p:spPr>
          <a:xfrm>
            <a:off x="0" y="443415"/>
            <a:ext cx="12191999"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【5</a:t>
            </a:r>
            <a:r>
              <a:rPr kumimoji="1" lang="ja-JP" altLang="en-US" sz="2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月</a:t>
            </a:r>
            <a:r>
              <a:rPr kumimoji="1" lang="en-US" altLang="ja-JP" sz="2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a:t>
            </a:r>
            <a:r>
              <a:rPr kumimoji="1" lang="ja-JP" altLang="en-US" sz="2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日スタート　随時活動参加募集</a:t>
            </a:r>
            <a:r>
              <a:rPr kumimoji="1" lang="en-US" altLang="ja-JP" sz="2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endParaRPr kumimoji="1" lang="ja-JP" altLang="en-US" sz="2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3" name="楕円 2">
            <a:extLst>
              <a:ext uri="{FF2B5EF4-FFF2-40B4-BE49-F238E27FC236}">
                <a16:creationId xmlns:a16="http://schemas.microsoft.com/office/drawing/2014/main" id="{5D9E7BDB-6C63-2F1F-ACC1-3580B61DD0C3}"/>
              </a:ext>
            </a:extLst>
          </p:cNvPr>
          <p:cNvSpPr/>
          <p:nvPr/>
        </p:nvSpPr>
        <p:spPr>
          <a:xfrm>
            <a:off x="400597" y="875482"/>
            <a:ext cx="288000" cy="2880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１</a:t>
            </a:r>
          </a:p>
        </p:txBody>
      </p:sp>
      <p:sp>
        <p:nvSpPr>
          <p:cNvPr id="9" name="テキスト ボックス 8">
            <a:extLst>
              <a:ext uri="{FF2B5EF4-FFF2-40B4-BE49-F238E27FC236}">
                <a16:creationId xmlns:a16="http://schemas.microsoft.com/office/drawing/2014/main" id="{E4415FF4-9F14-2548-2CEC-56B9C7CD6454}"/>
              </a:ext>
            </a:extLst>
          </p:cNvPr>
          <p:cNvSpPr txBox="1"/>
          <p:nvPr/>
        </p:nvSpPr>
        <p:spPr>
          <a:xfrm>
            <a:off x="751086" y="843525"/>
            <a:ext cx="4221507"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こどもまんなかの趣旨に賛同</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する。</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 name="テキスト ボックス 10">
            <a:extLst>
              <a:ext uri="{FF2B5EF4-FFF2-40B4-BE49-F238E27FC236}">
                <a16:creationId xmlns:a16="http://schemas.microsoft.com/office/drawing/2014/main" id="{5701BA04-FB73-8D29-C43F-90E96A905010}"/>
              </a:ext>
            </a:extLst>
          </p:cNvPr>
          <p:cNvSpPr txBox="1"/>
          <p:nvPr/>
        </p:nvSpPr>
        <p:spPr>
          <a:xfrm>
            <a:off x="760244" y="1303773"/>
            <a:ext cx="6688805"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こどもまんなか社会実現に</a:t>
            </a: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向けて、賛同した</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方・団体メンバーご自身が</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こども若者に対して何ができるのかを考えるきっかけづくり。</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 name="楕円 12">
            <a:extLst>
              <a:ext uri="{FF2B5EF4-FFF2-40B4-BE49-F238E27FC236}">
                <a16:creationId xmlns:a16="http://schemas.microsoft.com/office/drawing/2014/main" id="{C834CDA6-4E63-BEAB-880C-47A154DACF19}"/>
              </a:ext>
            </a:extLst>
          </p:cNvPr>
          <p:cNvSpPr/>
          <p:nvPr/>
        </p:nvSpPr>
        <p:spPr>
          <a:xfrm>
            <a:off x="379894" y="2147304"/>
            <a:ext cx="288000" cy="2880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２</a:t>
            </a:r>
          </a:p>
        </p:txBody>
      </p:sp>
      <p:sp>
        <p:nvSpPr>
          <p:cNvPr id="15" name="テキスト ボックス 14">
            <a:extLst>
              <a:ext uri="{FF2B5EF4-FFF2-40B4-BE49-F238E27FC236}">
                <a16:creationId xmlns:a16="http://schemas.microsoft.com/office/drawing/2014/main" id="{EE189CAD-49D3-167A-C3B2-11081F765454}"/>
              </a:ext>
            </a:extLst>
          </p:cNvPr>
          <p:cNvSpPr txBox="1"/>
          <p:nvPr/>
        </p:nvSpPr>
        <p:spPr>
          <a:xfrm>
            <a:off x="711439" y="2122668"/>
            <a:ext cx="644737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サポーターご自身が考える「こどもまんなか」なアクションを実行</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する。</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9" name="テキスト ボックス 18">
            <a:extLst>
              <a:ext uri="{FF2B5EF4-FFF2-40B4-BE49-F238E27FC236}">
                <a16:creationId xmlns:a16="http://schemas.microsoft.com/office/drawing/2014/main" id="{61D25CB5-7C33-861F-FE03-A0D528B49728}"/>
              </a:ext>
            </a:extLst>
          </p:cNvPr>
          <p:cNvSpPr txBox="1"/>
          <p:nvPr/>
        </p:nvSpPr>
        <p:spPr>
          <a:xfrm>
            <a:off x="930244" y="2537569"/>
            <a:ext cx="9515418" cy="172354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こども・若者に意見を聴き尊重した上で何ができるか、の答えはさまざま、正解はありません。</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それぞれにできる、こどもまんなかに向けたアクションをぜひお願いします。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　　　</a:t>
            </a:r>
            <a:r>
              <a:rPr kumimoji="1" lang="en-US" altLang="ja-JP" sz="16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　アクション例</a:t>
            </a:r>
            <a:endParaRPr kumimoji="1" lang="en-US" altLang="ja-JP" sz="16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　　　　　　・「こどもかいぎを開いて、こども・若者の意見をきいて〇〇に反映してみた」</a:t>
            </a:r>
            <a:endParaRPr kumimoji="1" lang="en-US" altLang="ja-JP" sz="16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　　　　　　・「電車の乗り降りで、ベビーカーを優先する」　・「トイレの行列など、子連れに順番譲っている」</a:t>
            </a:r>
            <a:endParaRPr kumimoji="1" lang="en-US" altLang="ja-JP" sz="16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　　　　　　・「荷物を持ってるお子さん連れに、ドアあけてあげる」　・「お店に子連れ優先席つくった」</a:t>
            </a:r>
            <a:endParaRPr kumimoji="1" lang="en-US" altLang="ja-JP" sz="16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p:txBody>
      </p:sp>
      <p:sp>
        <p:nvSpPr>
          <p:cNvPr id="20" name="楕円 19">
            <a:extLst>
              <a:ext uri="{FF2B5EF4-FFF2-40B4-BE49-F238E27FC236}">
                <a16:creationId xmlns:a16="http://schemas.microsoft.com/office/drawing/2014/main" id="{E51C2070-87FA-BCEE-1AA9-F14B733D677A}"/>
              </a:ext>
            </a:extLst>
          </p:cNvPr>
          <p:cNvSpPr/>
          <p:nvPr/>
        </p:nvSpPr>
        <p:spPr>
          <a:xfrm>
            <a:off x="400597" y="4440052"/>
            <a:ext cx="288000" cy="2880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３</a:t>
            </a:r>
          </a:p>
        </p:txBody>
      </p:sp>
      <p:sp>
        <p:nvSpPr>
          <p:cNvPr id="22" name="テキスト ボックス 21">
            <a:extLst>
              <a:ext uri="{FF2B5EF4-FFF2-40B4-BE49-F238E27FC236}">
                <a16:creationId xmlns:a16="http://schemas.microsoft.com/office/drawing/2014/main" id="{7633743D-6339-000C-F7E9-9FB176EC0D2B}"/>
              </a:ext>
            </a:extLst>
          </p:cNvPr>
          <p:cNvSpPr txBox="1"/>
          <p:nvPr/>
        </p:nvSpPr>
        <p:spPr>
          <a:xfrm>
            <a:off x="732141" y="4415267"/>
            <a:ext cx="7610669"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ご自身・団体のアクションを発信したり、地域社会に広く参加を呼びかける。</a:t>
            </a:r>
            <a:endParaRPr kumimoji="1" lang="en-US" altLang="ja-JP" sz="18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sp>
        <p:nvSpPr>
          <p:cNvPr id="24" name="テキスト ボックス 23">
            <a:extLst>
              <a:ext uri="{FF2B5EF4-FFF2-40B4-BE49-F238E27FC236}">
                <a16:creationId xmlns:a16="http://schemas.microsoft.com/office/drawing/2014/main" id="{55E84155-69DF-81FF-86CD-B708D0C09C40}"/>
              </a:ext>
            </a:extLst>
          </p:cNvPr>
          <p:cNvSpPr txBox="1"/>
          <p:nvPr/>
        </p:nvSpPr>
        <p:spPr>
          <a:xfrm>
            <a:off x="379894" y="5913267"/>
            <a:ext cx="11652071"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みなさんに使っていただける「</a:t>
            </a:r>
            <a:r>
              <a:rPr kumimoji="1" lang="ja-JP" altLang="en-US" sz="18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こどもまんなかマーク」を、こども含めみなさんの投票により決定し作成。（夏予定）</a:t>
            </a:r>
            <a:endParaRPr kumimoji="1" lang="en-US" altLang="ja-JP" sz="18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　　　ホームページで届け出いただくことによりご活用いただけます。　　　</a:t>
            </a:r>
            <a:endParaRPr kumimoji="1" lang="en-US" altLang="ja-JP" sz="18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sp>
        <p:nvSpPr>
          <p:cNvPr id="25" name="四角形: 角を丸くする 24">
            <a:extLst>
              <a:ext uri="{FF2B5EF4-FFF2-40B4-BE49-F238E27FC236}">
                <a16:creationId xmlns:a16="http://schemas.microsoft.com/office/drawing/2014/main" id="{ED5A73BE-C2A3-5577-731C-62C3C4F8E9C8}"/>
              </a:ext>
            </a:extLst>
          </p:cNvPr>
          <p:cNvSpPr/>
          <p:nvPr/>
        </p:nvSpPr>
        <p:spPr>
          <a:xfrm>
            <a:off x="784395" y="1156781"/>
            <a:ext cx="4032000" cy="72000"/>
          </a:xfrm>
          <a:prstGeom prst="roundRect">
            <a:avLst>
              <a:gd name="adj" fmla="val 50000"/>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8" name="大かっこ 7">
            <a:extLst>
              <a:ext uri="{FF2B5EF4-FFF2-40B4-BE49-F238E27FC236}">
                <a16:creationId xmlns:a16="http://schemas.microsoft.com/office/drawing/2014/main" id="{56ABC8A0-8187-B2F2-8123-507A7DD5284B}"/>
              </a:ext>
            </a:extLst>
          </p:cNvPr>
          <p:cNvSpPr/>
          <p:nvPr/>
        </p:nvSpPr>
        <p:spPr>
          <a:xfrm>
            <a:off x="1224623" y="3187124"/>
            <a:ext cx="9413965" cy="1119563"/>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0" name="テキスト ボックス 9">
            <a:extLst>
              <a:ext uri="{FF2B5EF4-FFF2-40B4-BE49-F238E27FC236}">
                <a16:creationId xmlns:a16="http://schemas.microsoft.com/office/drawing/2014/main" id="{B8C8968F-0F9F-8517-7465-0E4E178E0320}"/>
              </a:ext>
            </a:extLst>
          </p:cNvPr>
          <p:cNvSpPr txBox="1"/>
          <p:nvPr/>
        </p:nvSpPr>
        <p:spPr>
          <a:xfrm>
            <a:off x="7872768" y="1330429"/>
            <a:ext cx="3996653" cy="892552"/>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300" b="0" i="0" u="none" strike="noStrike" kern="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こどもや若者の</a:t>
            </a:r>
            <a:r>
              <a:rPr kumimoji="0" lang="ja-JP" altLang="en-US" sz="1300" b="1" i="0" u="none" strike="noStrike" kern="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意見を聴き</a:t>
            </a:r>
            <a:r>
              <a:rPr kumimoji="0" lang="ja-JP" altLang="en-US" sz="1300" b="0" i="0" u="none" strike="noStrike" kern="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、その</a:t>
            </a:r>
            <a:r>
              <a:rPr kumimoji="0" lang="ja-JP" altLang="en-US" sz="1300" b="1" i="0" u="none" strike="noStrike" kern="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意見を尊重し</a:t>
            </a:r>
            <a:r>
              <a:rPr kumimoji="0" lang="ja-JP" altLang="en-US" sz="1300" b="0" i="0" u="none" strike="noStrike" kern="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endParaRPr kumimoji="0" lang="en-US" altLang="ja-JP" sz="1300" b="0" i="0" u="none" strike="noStrike" kern="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300" b="0" i="0" u="none" strike="noStrike" kern="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こどもや若者にとってよいことは</a:t>
            </a:r>
            <a:r>
              <a:rPr kumimoji="0" lang="ja-JP" altLang="en-US" sz="1300" b="1" i="0" u="none" strike="noStrike" kern="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何かを考え</a:t>
            </a:r>
            <a:r>
              <a:rPr kumimoji="0" lang="ja-JP" altLang="en-US" sz="1300" b="0" i="0" u="none" strike="noStrike" kern="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endParaRPr kumimoji="0" lang="en-US" altLang="ja-JP" sz="1300" b="0" i="0" u="none" strike="noStrike" kern="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300" b="0" i="0" u="none" strike="noStrike" kern="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自分ができる</a:t>
            </a:r>
            <a:r>
              <a:rPr kumimoji="0" lang="ja-JP" altLang="en-US" sz="1300" b="1" i="0" u="none" strike="noStrike" kern="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アクションを実践</a:t>
            </a:r>
            <a:r>
              <a:rPr kumimoji="0" lang="ja-JP" altLang="en-US" sz="1300" b="0" i="0" u="none" strike="noStrike" kern="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していきます。</a:t>
            </a:r>
            <a:endParaRPr kumimoji="0" lang="en-US" altLang="ja-JP" sz="1300" b="0" i="0" u="none" strike="noStrike" kern="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300" b="1" i="0" u="none" strike="noStrike" kern="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どんなこどものことも</a:t>
            </a:r>
            <a:r>
              <a:rPr kumimoji="0" lang="ja-JP" altLang="en-US" sz="1300" b="0" i="0" u="none" strike="noStrike" kern="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考えていきます。</a:t>
            </a:r>
            <a:endParaRPr kumimoji="0" lang="en-US" altLang="ja-JP" sz="1300" b="0" i="0" u="none" strike="noStrike" kern="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pic>
        <p:nvPicPr>
          <p:cNvPr id="14" name="図 13">
            <a:extLst>
              <a:ext uri="{FF2B5EF4-FFF2-40B4-BE49-F238E27FC236}">
                <a16:creationId xmlns:a16="http://schemas.microsoft.com/office/drawing/2014/main" id="{EC15953C-AB61-B8B4-9EB3-9BA76D2620A8}"/>
              </a:ext>
            </a:extLst>
          </p:cNvPr>
          <p:cNvPicPr>
            <a:picLocks noChangeAspect="1"/>
          </p:cNvPicPr>
          <p:nvPr/>
        </p:nvPicPr>
        <p:blipFill>
          <a:blip r:embed="rId2"/>
          <a:stretch>
            <a:fillRect/>
          </a:stretch>
        </p:blipFill>
        <p:spPr>
          <a:xfrm flipV="1">
            <a:off x="8028693" y="5142787"/>
            <a:ext cx="2543513" cy="45719"/>
          </a:xfrm>
          <a:prstGeom prst="rect">
            <a:avLst/>
          </a:prstGeom>
        </p:spPr>
      </p:pic>
      <p:sp>
        <p:nvSpPr>
          <p:cNvPr id="16" name="テキスト ボックス 15">
            <a:extLst>
              <a:ext uri="{FF2B5EF4-FFF2-40B4-BE49-F238E27FC236}">
                <a16:creationId xmlns:a16="http://schemas.microsoft.com/office/drawing/2014/main" id="{63392745-B877-9A2C-0F53-5A0A89292B57}"/>
              </a:ext>
            </a:extLst>
          </p:cNvPr>
          <p:cNvSpPr txBox="1"/>
          <p:nvPr/>
        </p:nvSpPr>
        <p:spPr>
          <a:xfrm>
            <a:off x="6978816" y="6535516"/>
            <a:ext cx="491673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連絡先：こども家庭庁　</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03-6862-0400 (</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岩崎企画官</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安藤広報推進官</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1369749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87C667C7-73FD-45BC-AA8D-3426E1841B7E}"/>
              </a:ext>
            </a:extLst>
          </p:cNvPr>
          <p:cNvSpPr txBox="1"/>
          <p:nvPr/>
        </p:nvSpPr>
        <p:spPr>
          <a:xfrm>
            <a:off x="978253" y="605245"/>
            <a:ext cx="10235494"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各地で広がっています！こどもまんなか応援サポーター</a:t>
            </a:r>
          </a:p>
        </p:txBody>
      </p:sp>
      <p:pic>
        <p:nvPicPr>
          <p:cNvPr id="3" name="図 2">
            <a:extLst>
              <a:ext uri="{FF2B5EF4-FFF2-40B4-BE49-F238E27FC236}">
                <a16:creationId xmlns:a16="http://schemas.microsoft.com/office/drawing/2014/main" id="{0390F97D-AE99-F917-F5C4-FB6A64C96B45}"/>
              </a:ext>
            </a:extLst>
          </p:cNvPr>
          <p:cNvPicPr>
            <a:picLocks noChangeAspect="1"/>
          </p:cNvPicPr>
          <p:nvPr/>
        </p:nvPicPr>
        <p:blipFill rotWithShape="1">
          <a:blip r:embed="rId2"/>
          <a:srcRect l="29369" t="6581" r="36408" b="12729"/>
          <a:stretch/>
        </p:blipFill>
        <p:spPr>
          <a:xfrm>
            <a:off x="10211577" y="4079650"/>
            <a:ext cx="1776199" cy="2355669"/>
          </a:xfrm>
          <a:prstGeom prst="rect">
            <a:avLst/>
          </a:prstGeom>
        </p:spPr>
      </p:pic>
      <p:pic>
        <p:nvPicPr>
          <p:cNvPr id="4" name="図 3">
            <a:extLst>
              <a:ext uri="{FF2B5EF4-FFF2-40B4-BE49-F238E27FC236}">
                <a16:creationId xmlns:a16="http://schemas.microsoft.com/office/drawing/2014/main" id="{CB87B86F-6ECC-0936-4358-B6E7064D6F31}"/>
              </a:ext>
            </a:extLst>
          </p:cNvPr>
          <p:cNvPicPr>
            <a:picLocks noChangeAspect="1"/>
          </p:cNvPicPr>
          <p:nvPr/>
        </p:nvPicPr>
        <p:blipFill rotWithShape="1">
          <a:blip r:embed="rId3"/>
          <a:srcRect l="23281" t="6389" r="25156" b="28269"/>
          <a:stretch/>
        </p:blipFill>
        <p:spPr>
          <a:xfrm>
            <a:off x="8324308" y="2055117"/>
            <a:ext cx="3070550" cy="2188737"/>
          </a:xfrm>
          <a:prstGeom prst="rect">
            <a:avLst/>
          </a:prstGeom>
        </p:spPr>
      </p:pic>
      <p:pic>
        <p:nvPicPr>
          <p:cNvPr id="6" name="図 5">
            <a:extLst>
              <a:ext uri="{FF2B5EF4-FFF2-40B4-BE49-F238E27FC236}">
                <a16:creationId xmlns:a16="http://schemas.microsoft.com/office/drawing/2014/main" id="{0ECFC805-5610-1887-2388-B6760DDFE728}"/>
              </a:ext>
            </a:extLst>
          </p:cNvPr>
          <p:cNvPicPr>
            <a:picLocks noChangeAspect="1"/>
          </p:cNvPicPr>
          <p:nvPr/>
        </p:nvPicPr>
        <p:blipFill rotWithShape="1">
          <a:blip r:embed="rId4"/>
          <a:srcRect l="29428" t="6290" r="37587" b="23571"/>
          <a:stretch/>
        </p:blipFill>
        <p:spPr>
          <a:xfrm>
            <a:off x="0" y="2215242"/>
            <a:ext cx="2657475" cy="3178550"/>
          </a:xfrm>
          <a:prstGeom prst="rect">
            <a:avLst/>
          </a:prstGeom>
        </p:spPr>
      </p:pic>
      <p:pic>
        <p:nvPicPr>
          <p:cNvPr id="8" name="図 7">
            <a:extLst>
              <a:ext uri="{FF2B5EF4-FFF2-40B4-BE49-F238E27FC236}">
                <a16:creationId xmlns:a16="http://schemas.microsoft.com/office/drawing/2014/main" id="{5BB61E99-BDCA-4E9B-5038-6EC003CB4841}"/>
              </a:ext>
            </a:extLst>
          </p:cNvPr>
          <p:cNvPicPr>
            <a:picLocks noChangeAspect="1"/>
          </p:cNvPicPr>
          <p:nvPr/>
        </p:nvPicPr>
        <p:blipFill rotWithShape="1">
          <a:blip r:embed="rId5"/>
          <a:srcRect l="29529" t="6928" r="37647" b="42053"/>
          <a:stretch/>
        </p:blipFill>
        <p:spPr>
          <a:xfrm>
            <a:off x="2822699" y="2208686"/>
            <a:ext cx="2797126" cy="2445597"/>
          </a:xfrm>
          <a:prstGeom prst="rect">
            <a:avLst/>
          </a:prstGeom>
        </p:spPr>
      </p:pic>
      <p:sp>
        <p:nvSpPr>
          <p:cNvPr id="9" name="テキスト ボックス 8">
            <a:extLst>
              <a:ext uri="{FF2B5EF4-FFF2-40B4-BE49-F238E27FC236}">
                <a16:creationId xmlns:a16="http://schemas.microsoft.com/office/drawing/2014/main" id="{591CEB44-4045-DA2A-B985-DEF903CA555C}"/>
              </a:ext>
            </a:extLst>
          </p:cNvPr>
          <p:cNvSpPr txBox="1"/>
          <p:nvPr/>
        </p:nvSpPr>
        <p:spPr>
          <a:xfrm>
            <a:off x="543907" y="1694787"/>
            <a:ext cx="141577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山口県周南市</a:t>
            </a:r>
          </a:p>
        </p:txBody>
      </p:sp>
      <p:sp>
        <p:nvSpPr>
          <p:cNvPr id="10" name="テキスト ボックス 9">
            <a:extLst>
              <a:ext uri="{FF2B5EF4-FFF2-40B4-BE49-F238E27FC236}">
                <a16:creationId xmlns:a16="http://schemas.microsoft.com/office/drawing/2014/main" id="{8E5AC167-A5CD-01A3-FD6C-CD67B9983B90}"/>
              </a:ext>
            </a:extLst>
          </p:cNvPr>
          <p:cNvSpPr txBox="1"/>
          <p:nvPr/>
        </p:nvSpPr>
        <p:spPr>
          <a:xfrm>
            <a:off x="3289541" y="1694787"/>
            <a:ext cx="141577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東京都江東区</a:t>
            </a:r>
          </a:p>
        </p:txBody>
      </p:sp>
      <p:sp>
        <p:nvSpPr>
          <p:cNvPr id="11" name="テキスト ボックス 10">
            <a:extLst>
              <a:ext uri="{FF2B5EF4-FFF2-40B4-BE49-F238E27FC236}">
                <a16:creationId xmlns:a16="http://schemas.microsoft.com/office/drawing/2014/main" id="{F11CB89F-F28F-3597-F524-5CBC1050C039}"/>
              </a:ext>
            </a:extLst>
          </p:cNvPr>
          <p:cNvSpPr txBox="1"/>
          <p:nvPr/>
        </p:nvSpPr>
        <p:spPr>
          <a:xfrm>
            <a:off x="7994613" y="4994842"/>
            <a:ext cx="240322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三重県　放課後児童クラブ</a:t>
            </a:r>
          </a:p>
        </p:txBody>
      </p:sp>
      <p:sp>
        <p:nvSpPr>
          <p:cNvPr id="12" name="テキスト ボックス 11">
            <a:extLst>
              <a:ext uri="{FF2B5EF4-FFF2-40B4-BE49-F238E27FC236}">
                <a16:creationId xmlns:a16="http://schemas.microsoft.com/office/drawing/2014/main" id="{5E0AE7AA-523B-7FE8-7BB5-2A9609AAD8CF}"/>
              </a:ext>
            </a:extLst>
          </p:cNvPr>
          <p:cNvSpPr txBox="1"/>
          <p:nvPr/>
        </p:nvSpPr>
        <p:spPr>
          <a:xfrm>
            <a:off x="9244004" y="1710176"/>
            <a:ext cx="1552028"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京都府　児童館</a:t>
            </a:r>
          </a:p>
        </p:txBody>
      </p:sp>
      <p:sp>
        <p:nvSpPr>
          <p:cNvPr id="13" name="テキスト ボックス 12">
            <a:extLst>
              <a:ext uri="{FF2B5EF4-FFF2-40B4-BE49-F238E27FC236}">
                <a16:creationId xmlns:a16="http://schemas.microsoft.com/office/drawing/2014/main" id="{188AB667-61D4-681F-1725-950C07D9F59D}"/>
              </a:ext>
            </a:extLst>
          </p:cNvPr>
          <p:cNvSpPr txBox="1"/>
          <p:nvPr/>
        </p:nvSpPr>
        <p:spPr>
          <a:xfrm>
            <a:off x="0" y="5898812"/>
            <a:ext cx="1149569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自治体のみなさま、団体のみなさま、企業のみなさま、みなさまの取組やアクションを</a:t>
            </a:r>
            <a:endParaRPr kumimoji="1" lang="en-US" altLang="ja-JP" sz="20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全国とつなげていき、「こどもまんなか」をひろげていきましょう。</a:t>
            </a:r>
            <a:r>
              <a:rPr kumimoji="1" lang="ja-JP" altLang="en-US" sz="20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＃こどもまんなかやってみた</a:t>
            </a:r>
            <a:endParaRPr kumimoji="1" lang="en-US" altLang="ja-JP" sz="20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endParaRPr>
          </a:p>
        </p:txBody>
      </p:sp>
      <p:sp>
        <p:nvSpPr>
          <p:cNvPr id="14" name="四角形: 角を丸くする 13">
            <a:extLst>
              <a:ext uri="{FF2B5EF4-FFF2-40B4-BE49-F238E27FC236}">
                <a16:creationId xmlns:a16="http://schemas.microsoft.com/office/drawing/2014/main" id="{D2C23FF2-950E-C1CE-02A0-3AD2A0B23A10}"/>
              </a:ext>
            </a:extLst>
          </p:cNvPr>
          <p:cNvSpPr/>
          <p:nvPr/>
        </p:nvSpPr>
        <p:spPr>
          <a:xfrm>
            <a:off x="457200" y="422681"/>
            <a:ext cx="11229975" cy="1041527"/>
          </a:xfrm>
          <a:prstGeom prst="roundRect">
            <a:avLst/>
          </a:prstGeom>
          <a:no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5" name="図 4">
            <a:extLst>
              <a:ext uri="{FF2B5EF4-FFF2-40B4-BE49-F238E27FC236}">
                <a16:creationId xmlns:a16="http://schemas.microsoft.com/office/drawing/2014/main" id="{4F860060-3EF6-CDF7-A15E-E4563B87E903}"/>
              </a:ext>
            </a:extLst>
          </p:cNvPr>
          <p:cNvPicPr>
            <a:picLocks noChangeAspect="1"/>
          </p:cNvPicPr>
          <p:nvPr/>
        </p:nvPicPr>
        <p:blipFill rotWithShape="1">
          <a:blip r:embed="rId6"/>
          <a:srcRect l="31095" t="6042" r="37221" b="38610"/>
          <a:stretch/>
        </p:blipFill>
        <p:spPr>
          <a:xfrm>
            <a:off x="5765709" y="2074420"/>
            <a:ext cx="2126432" cy="2089491"/>
          </a:xfrm>
          <a:prstGeom prst="rect">
            <a:avLst/>
          </a:prstGeom>
        </p:spPr>
      </p:pic>
      <p:sp>
        <p:nvSpPr>
          <p:cNvPr id="7" name="テキスト ボックス 6">
            <a:extLst>
              <a:ext uri="{FF2B5EF4-FFF2-40B4-BE49-F238E27FC236}">
                <a16:creationId xmlns:a16="http://schemas.microsoft.com/office/drawing/2014/main" id="{E5E9643A-0817-5724-FE5F-C5B908901950}"/>
              </a:ext>
            </a:extLst>
          </p:cNvPr>
          <p:cNvSpPr txBox="1"/>
          <p:nvPr/>
        </p:nvSpPr>
        <p:spPr>
          <a:xfrm>
            <a:off x="6052911" y="1710176"/>
            <a:ext cx="1552028"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rPr>
              <a:t>熊本県とくまモン</a:t>
            </a:r>
            <a:endPar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15" name="図 14">
            <a:extLst>
              <a:ext uri="{FF2B5EF4-FFF2-40B4-BE49-F238E27FC236}">
                <a16:creationId xmlns:a16="http://schemas.microsoft.com/office/drawing/2014/main" id="{50B128A4-ADC4-6BAE-24B9-A1874E592039}"/>
              </a:ext>
            </a:extLst>
          </p:cNvPr>
          <p:cNvPicPr>
            <a:picLocks noChangeAspect="1"/>
          </p:cNvPicPr>
          <p:nvPr/>
        </p:nvPicPr>
        <p:blipFill rotWithShape="1">
          <a:blip r:embed="rId7"/>
          <a:srcRect l="2946" t="6781" r="27710"/>
          <a:stretch/>
        </p:blipFill>
        <p:spPr>
          <a:xfrm>
            <a:off x="5920038" y="4332286"/>
            <a:ext cx="1932187" cy="1461078"/>
          </a:xfrm>
          <a:prstGeom prst="rect">
            <a:avLst/>
          </a:prstGeom>
        </p:spPr>
      </p:pic>
      <p:sp>
        <p:nvSpPr>
          <p:cNvPr id="16" name="テキスト ボックス 15">
            <a:extLst>
              <a:ext uri="{FF2B5EF4-FFF2-40B4-BE49-F238E27FC236}">
                <a16:creationId xmlns:a16="http://schemas.microsoft.com/office/drawing/2014/main" id="{75AF2C2B-4A9D-E9F8-48D6-CA4B515EFADA}"/>
              </a:ext>
            </a:extLst>
          </p:cNvPr>
          <p:cNvSpPr txBox="1"/>
          <p:nvPr/>
        </p:nvSpPr>
        <p:spPr>
          <a:xfrm>
            <a:off x="5055478" y="4989962"/>
            <a:ext cx="80021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滋賀県</a:t>
            </a:r>
          </a:p>
        </p:txBody>
      </p:sp>
    </p:spTree>
    <p:extLst>
      <p:ext uri="{BB962C8B-B14F-4D97-AF65-F5344CB8AC3E}">
        <p14:creationId xmlns:p14="http://schemas.microsoft.com/office/powerpoint/2010/main" val="3055243736"/>
      </p:ext>
    </p:extLst>
  </p:cSld>
  <p:clrMapOvr>
    <a:masterClrMapping/>
  </p:clrMapOvr>
</p:sld>
</file>

<file path=ppt/theme/theme1.xml><?xml version="1.0" encoding="utf-8"?>
<a:theme xmlns:a="http://schemas.openxmlformats.org/drawingml/2006/main" name="1_Office テーマ">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83B8B25341311C4BBE1A8890E3947AD1" ma:contentTypeVersion="14" ma:contentTypeDescription="新しいドキュメントを作成します。" ma:contentTypeScope="" ma:versionID="76131ccb47c4b31292328e870f141fb4">
  <xsd:schema xmlns:xsd="http://www.w3.org/2001/XMLSchema" xmlns:xs="http://www.w3.org/2001/XMLSchema" xmlns:p="http://schemas.microsoft.com/office/2006/metadata/properties" xmlns:ns2="defeb99c-54c2-479c-8efd-65da4624a0a7" xmlns:ns3="552359f1-1fba-4fcf-8c59-f9fc45e5c905" targetNamespace="http://schemas.microsoft.com/office/2006/metadata/properties" ma:root="true" ma:fieldsID="0f09533daf4732935b6afd3de55872d1" ns2:_="" ns3:_="">
    <xsd:import namespace="defeb99c-54c2-479c-8efd-65da4624a0a7"/>
    <xsd:import namespace="552359f1-1fba-4fcf-8c59-f9fc45e5c90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feb99c-54c2-479c-8efd-65da4624a0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画像タグ" ma:readOnly="false" ma:fieldId="{5cf76f15-5ced-4ddc-b409-7134ff3c332f}" ma:taxonomyMulti="true" ma:sspId="f804ebf9-b652-43cc-9369-06696671cd4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52359f1-1fba-4fcf-8c59-f9fc45e5c905" elementFormDefault="qualified">
    <xsd:import namespace="http://schemas.microsoft.com/office/2006/documentManagement/types"/>
    <xsd:import namespace="http://schemas.microsoft.com/office/infopath/2007/PartnerControls"/>
    <xsd:element name="SharedWithUsers" ma:index="12"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共有相手の詳細情報" ma:internalName="SharedWithDetails" ma:readOnly="true">
      <xsd:simpleType>
        <xsd:restriction base="dms:Note">
          <xsd:maxLength value="255"/>
        </xsd:restriction>
      </xsd:simpleType>
    </xsd:element>
    <xsd:element name="TaxCatchAll" ma:index="18" nillable="true" ma:displayName="Taxonomy Catch All Column" ma:hidden="true" ma:list="{8041892d-56db-43cd-baa9-4af715084947}" ma:internalName="TaxCatchAll" ma:showField="CatchAllData" ma:web="552359f1-1fba-4fcf-8c59-f9fc45e5c90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B7A5B22-2AF5-480E-9D57-0F7F052E1414}"/>
</file>

<file path=customXml/itemProps2.xml><?xml version="1.0" encoding="utf-8"?>
<ds:datastoreItem xmlns:ds="http://schemas.openxmlformats.org/officeDocument/2006/customXml" ds:itemID="{EC5139BB-EB0C-4BE1-9208-58087C3CDFC6}"/>
</file>

<file path=docProps/app.xml><?xml version="1.0" encoding="utf-8"?>
<Properties xmlns="http://schemas.openxmlformats.org/officeDocument/2006/extended-properties" xmlns:vt="http://schemas.openxmlformats.org/officeDocument/2006/docPropsVTypes">
  <TotalTime>4173</TotalTime>
  <Words>425</Words>
  <Application>Microsoft Office PowerPoint</Application>
  <PresentationFormat>ワイド画面</PresentationFormat>
  <Paragraphs>38</Paragraphs>
  <Slides>2</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2</vt:i4>
      </vt:variant>
      <vt:variant>
        <vt:lpstr>スライド タイトル</vt:lpstr>
      </vt:variant>
      <vt:variant>
        <vt:i4>2</vt:i4>
      </vt:variant>
    </vt:vector>
  </HeadingPairs>
  <TitlesOfParts>
    <vt:vector size="10" baseType="lpstr">
      <vt:lpstr>HGPｺﾞｼｯｸM</vt:lpstr>
      <vt:lpstr>Meiryo UI</vt:lpstr>
      <vt:lpstr>メイリオ</vt:lpstr>
      <vt:lpstr>游ゴシック</vt:lpstr>
      <vt:lpstr>游ゴシック Light</vt:lpstr>
      <vt:lpstr>Arial</vt:lpstr>
      <vt:lpstr>1_Office テーマ</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安藤 温子(ANDO Atsuko)</dc:creator>
  <cp:lastModifiedBy>安藤 温子(ANDO Atsuko)</cp:lastModifiedBy>
  <cp:revision>4</cp:revision>
  <cp:lastPrinted>2023-05-19T05:52:10Z</cp:lastPrinted>
  <dcterms:created xsi:type="dcterms:W3CDTF">2023-05-02T02:27:03Z</dcterms:created>
  <dcterms:modified xsi:type="dcterms:W3CDTF">2023-05-25T02:23:47Z</dcterms:modified>
</cp:coreProperties>
</file>